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68" r:id="rId3"/>
    <p:sldId id="258" r:id="rId4"/>
    <p:sldId id="279" r:id="rId5"/>
    <p:sldId id="262" r:id="rId6"/>
    <p:sldId id="270" r:id="rId7"/>
    <p:sldId id="273" r:id="rId8"/>
    <p:sldId id="277" r:id="rId9"/>
    <p:sldId id="275" r:id="rId10"/>
    <p:sldId id="276" r:id="rId11"/>
    <p:sldId id="272" r:id="rId12"/>
    <p:sldId id="278" r:id="rId13"/>
    <p:sldId id="299" r:id="rId14"/>
    <p:sldId id="269" r:id="rId15"/>
    <p:sldId id="271" r:id="rId16"/>
    <p:sldId id="322" r:id="rId17"/>
    <p:sldId id="264" r:id="rId18"/>
    <p:sldId id="319" r:id="rId19"/>
    <p:sldId id="289" r:id="rId20"/>
    <p:sldId id="295" r:id="rId21"/>
    <p:sldId id="292" r:id="rId22"/>
    <p:sldId id="320" r:id="rId23"/>
    <p:sldId id="293" r:id="rId24"/>
    <p:sldId id="296" r:id="rId25"/>
    <p:sldId id="280" r:id="rId26"/>
    <p:sldId id="266" r:id="rId27"/>
    <p:sldId id="282" r:id="rId28"/>
    <p:sldId id="284" r:id="rId29"/>
    <p:sldId id="281" r:id="rId30"/>
    <p:sldId id="285" r:id="rId31"/>
    <p:sldId id="283" r:id="rId32"/>
    <p:sldId id="287" r:id="rId33"/>
    <p:sldId id="286" r:id="rId34"/>
    <p:sldId id="321" r:id="rId35"/>
    <p:sldId id="291" r:id="rId36"/>
    <p:sldId id="304" r:id="rId37"/>
    <p:sldId id="288" r:id="rId38"/>
    <p:sldId id="265" r:id="rId39"/>
    <p:sldId id="290" r:id="rId40"/>
    <p:sldId id="298" r:id="rId41"/>
    <p:sldId id="300" r:id="rId42"/>
    <p:sldId id="297" r:id="rId43"/>
    <p:sldId id="312" r:id="rId44"/>
    <p:sldId id="306" r:id="rId45"/>
    <p:sldId id="308" r:id="rId46"/>
    <p:sldId id="305" r:id="rId47"/>
    <p:sldId id="309" r:id="rId48"/>
    <p:sldId id="310" r:id="rId49"/>
    <p:sldId id="313" r:id="rId50"/>
    <p:sldId id="323" r:id="rId51"/>
    <p:sldId id="314" r:id="rId52"/>
    <p:sldId id="315" r:id="rId53"/>
    <p:sldId id="317" r:id="rId54"/>
    <p:sldId id="318" r:id="rId55"/>
    <p:sldId id="31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7F8E6-D81C-4ECC-9493-CAA58B273DEC}" v="151" dt="2025-06-18T15:30:20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4" autoAdjust="0"/>
    <p:restoredTop sz="96879"/>
  </p:normalViewPr>
  <p:slideViewPr>
    <p:cSldViewPr snapToGrid="0">
      <p:cViewPr varScale="1">
        <p:scale>
          <a:sx n="63" d="100"/>
          <a:sy n="63" d="100"/>
        </p:scale>
        <p:origin x="561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omír Čéplö" userId="14f0ead9a9496b25" providerId="LiveId" clId="{E9A7F8E6-D81C-4ECC-9493-CAA58B273DEC}"/>
    <pc:docChg chg="undo custSel addSld delSld modSld sldOrd">
      <pc:chgData name="Slavomír Čéplö" userId="14f0ead9a9496b25" providerId="LiveId" clId="{E9A7F8E6-D81C-4ECC-9493-CAA58B273DEC}" dt="2025-06-19T07:48:26.186" v="5203" actId="20577"/>
      <pc:docMkLst>
        <pc:docMk/>
      </pc:docMkLst>
      <pc:sldChg chg="modSp mod">
        <pc:chgData name="Slavomír Čéplö" userId="14f0ead9a9496b25" providerId="LiveId" clId="{E9A7F8E6-D81C-4ECC-9493-CAA58B273DEC}" dt="2025-06-17T14:21:49.029" v="3416" actId="27636"/>
        <pc:sldMkLst>
          <pc:docMk/>
          <pc:sldMk cId="3273483957" sldId="256"/>
        </pc:sldMkLst>
        <pc:spChg chg="mod">
          <ac:chgData name="Slavomír Čéplö" userId="14f0ead9a9496b25" providerId="LiveId" clId="{E9A7F8E6-D81C-4ECC-9493-CAA58B273DEC}" dt="2025-06-17T14:21:35.006" v="3400" actId="14100"/>
          <ac:spMkLst>
            <pc:docMk/>
            <pc:sldMk cId="3273483957" sldId="256"/>
            <ac:spMk id="2" creationId="{917A06D3-A493-2D39-55E4-EB14156269C8}"/>
          </ac:spMkLst>
        </pc:spChg>
        <pc:spChg chg="mod">
          <ac:chgData name="Slavomír Čéplö" userId="14f0ead9a9496b25" providerId="LiveId" clId="{E9A7F8E6-D81C-4ECC-9493-CAA58B273DEC}" dt="2025-06-17T14:21:49.029" v="3416" actId="27636"/>
          <ac:spMkLst>
            <pc:docMk/>
            <pc:sldMk cId="3273483957" sldId="256"/>
            <ac:spMk id="3" creationId="{FD3C0902-C9A8-E747-C2FE-346E2AC3D437}"/>
          </ac:spMkLst>
        </pc:spChg>
      </pc:sldChg>
      <pc:sldChg chg="modSp mod">
        <pc:chgData name="Slavomír Čéplö" userId="14f0ead9a9496b25" providerId="LiveId" clId="{E9A7F8E6-D81C-4ECC-9493-CAA58B273DEC}" dt="2025-06-18T15:21:57.280" v="5116" actId="255"/>
        <pc:sldMkLst>
          <pc:docMk/>
          <pc:sldMk cId="773619055" sldId="258"/>
        </pc:sldMkLst>
        <pc:spChg chg="mod">
          <ac:chgData name="Slavomír Čéplö" userId="14f0ead9a9496b25" providerId="LiveId" clId="{E9A7F8E6-D81C-4ECC-9493-CAA58B273DEC}" dt="2025-06-18T15:21:57.280" v="5116" actId="255"/>
          <ac:spMkLst>
            <pc:docMk/>
            <pc:sldMk cId="773619055" sldId="258"/>
            <ac:spMk id="5" creationId="{90CC73B8-CC90-3CCE-5D1C-DBD3831C6BD3}"/>
          </ac:spMkLst>
        </pc:spChg>
      </pc:sldChg>
      <pc:sldChg chg="modSp mod">
        <pc:chgData name="Slavomír Čéplö" userId="14f0ead9a9496b25" providerId="LiveId" clId="{E9A7F8E6-D81C-4ECC-9493-CAA58B273DEC}" dt="2025-06-17T14:21:02.160" v="3397" actId="1076"/>
        <pc:sldMkLst>
          <pc:docMk/>
          <pc:sldMk cId="1220529104" sldId="262"/>
        </pc:sldMkLst>
        <pc:spChg chg="mod">
          <ac:chgData name="Slavomír Čéplö" userId="14f0ead9a9496b25" providerId="LiveId" clId="{E9A7F8E6-D81C-4ECC-9493-CAA58B273DEC}" dt="2025-06-17T14:20:58.324" v="3396" actId="20577"/>
          <ac:spMkLst>
            <pc:docMk/>
            <pc:sldMk cId="1220529104" sldId="262"/>
            <ac:spMk id="3" creationId="{661B4C6F-398D-649A-A331-C9486F715AF9}"/>
          </ac:spMkLst>
        </pc:spChg>
        <pc:spChg chg="mod">
          <ac:chgData name="Slavomír Čéplö" userId="14f0ead9a9496b25" providerId="LiveId" clId="{E9A7F8E6-D81C-4ECC-9493-CAA58B273DEC}" dt="2025-06-17T14:21:02.160" v="3397" actId="1076"/>
          <ac:spMkLst>
            <pc:docMk/>
            <pc:sldMk cId="1220529104" sldId="262"/>
            <ac:spMk id="4" creationId="{A6675393-CEB8-0955-E3AB-9CC703109E59}"/>
          </ac:spMkLst>
        </pc:spChg>
      </pc:sldChg>
      <pc:sldChg chg="modSp mod">
        <pc:chgData name="Slavomír Čéplö" userId="14f0ead9a9496b25" providerId="LiveId" clId="{E9A7F8E6-D81C-4ECC-9493-CAA58B273DEC}" dt="2025-06-15T13:14:59.711" v="342" actId="20577"/>
        <pc:sldMkLst>
          <pc:docMk/>
          <pc:sldMk cId="156896371" sldId="264"/>
        </pc:sldMkLst>
        <pc:spChg chg="mod">
          <ac:chgData name="Slavomír Čéplö" userId="14f0ead9a9496b25" providerId="LiveId" clId="{E9A7F8E6-D81C-4ECC-9493-CAA58B273DEC}" dt="2025-06-15T13:14:59.711" v="342" actId="20577"/>
          <ac:spMkLst>
            <pc:docMk/>
            <pc:sldMk cId="156896371" sldId="264"/>
            <ac:spMk id="4" creationId="{6857832D-D68D-7985-42CE-ED60B1B8DB29}"/>
          </ac:spMkLst>
        </pc:spChg>
      </pc:sldChg>
      <pc:sldChg chg="modSp mod">
        <pc:chgData name="Slavomír Čéplö" userId="14f0ead9a9496b25" providerId="LiveId" clId="{E9A7F8E6-D81C-4ECC-9493-CAA58B273DEC}" dt="2025-06-18T10:14:17.125" v="5055" actId="5793"/>
        <pc:sldMkLst>
          <pc:docMk/>
          <pc:sldMk cId="687683592" sldId="265"/>
        </pc:sldMkLst>
        <pc:spChg chg="mod">
          <ac:chgData name="Slavomír Čéplö" userId="14f0ead9a9496b25" providerId="LiveId" clId="{E9A7F8E6-D81C-4ECC-9493-CAA58B273DEC}" dt="2025-06-17T15:43:47.437" v="3600" actId="20577"/>
          <ac:spMkLst>
            <pc:docMk/>
            <pc:sldMk cId="687683592" sldId="265"/>
            <ac:spMk id="5" creationId="{FB6F77EF-E707-E5CA-644F-3DA6326C70DC}"/>
          </ac:spMkLst>
        </pc:spChg>
        <pc:graphicFrameChg chg="mod modGraphic">
          <ac:chgData name="Slavomír Čéplö" userId="14f0ead9a9496b25" providerId="LiveId" clId="{E9A7F8E6-D81C-4ECC-9493-CAA58B273DEC}" dt="2025-06-18T10:14:17.125" v="5055" actId="5793"/>
          <ac:graphicFrameMkLst>
            <pc:docMk/>
            <pc:sldMk cId="687683592" sldId="265"/>
            <ac:graphicFrameMk id="3" creationId="{01E1CEE7-4810-1A2B-8FBE-BA3F0C728E52}"/>
          </ac:graphicFrameMkLst>
        </pc:graphicFrameChg>
      </pc:sldChg>
      <pc:sldChg chg="modSp mod">
        <pc:chgData name="Slavomír Čéplö" userId="14f0ead9a9496b25" providerId="LiveId" clId="{E9A7F8E6-D81C-4ECC-9493-CAA58B273DEC}" dt="2025-06-18T07:38:56.749" v="4437" actId="115"/>
        <pc:sldMkLst>
          <pc:docMk/>
          <pc:sldMk cId="846739427" sldId="266"/>
        </pc:sldMkLst>
        <pc:spChg chg="mod">
          <ac:chgData name="Slavomír Čéplö" userId="14f0ead9a9496b25" providerId="LiveId" clId="{E9A7F8E6-D81C-4ECC-9493-CAA58B273DEC}" dt="2025-06-18T07:38:56.749" v="4437" actId="115"/>
          <ac:spMkLst>
            <pc:docMk/>
            <pc:sldMk cId="846739427" sldId="266"/>
            <ac:spMk id="10" creationId="{42977BF4-3808-05F7-FA02-240C2EBB0935}"/>
          </ac:spMkLst>
        </pc:spChg>
      </pc:sldChg>
      <pc:sldChg chg="modSp mod">
        <pc:chgData name="Slavomír Čéplö" userId="14f0ead9a9496b25" providerId="LiveId" clId="{E9A7F8E6-D81C-4ECC-9493-CAA58B273DEC}" dt="2025-06-19T07:48:26.186" v="5203" actId="20577"/>
        <pc:sldMkLst>
          <pc:docMk/>
          <pc:sldMk cId="274334570" sldId="268"/>
        </pc:sldMkLst>
        <pc:spChg chg="mod">
          <ac:chgData name="Slavomír Čéplö" userId="14f0ead9a9496b25" providerId="LiveId" clId="{E9A7F8E6-D81C-4ECC-9493-CAA58B273DEC}" dt="2025-06-19T07:48:26.186" v="5203" actId="20577"/>
          <ac:spMkLst>
            <pc:docMk/>
            <pc:sldMk cId="274334570" sldId="268"/>
            <ac:spMk id="3" creationId="{474AE9EF-0E93-141A-C99E-9231D496349B}"/>
          </ac:spMkLst>
        </pc:spChg>
      </pc:sldChg>
      <pc:sldChg chg="modSp mod">
        <pc:chgData name="Slavomír Čéplö" userId="14f0ead9a9496b25" providerId="LiveId" clId="{E9A7F8E6-D81C-4ECC-9493-CAA58B273DEC}" dt="2025-06-18T15:29:58.529" v="5131"/>
        <pc:sldMkLst>
          <pc:docMk/>
          <pc:sldMk cId="700903616" sldId="269"/>
        </pc:sldMkLst>
        <pc:spChg chg="mod">
          <ac:chgData name="Slavomír Čéplö" userId="14f0ead9a9496b25" providerId="LiveId" clId="{E9A7F8E6-D81C-4ECC-9493-CAA58B273DEC}" dt="2025-06-18T15:29:58.529" v="5131"/>
          <ac:spMkLst>
            <pc:docMk/>
            <pc:sldMk cId="700903616" sldId="269"/>
            <ac:spMk id="3" creationId="{DCE4CF9A-37CC-DCC3-4C15-271C1A205370}"/>
          </ac:spMkLst>
        </pc:spChg>
      </pc:sldChg>
      <pc:sldChg chg="modSp mod">
        <pc:chgData name="Slavomír Čéplö" userId="14f0ead9a9496b25" providerId="LiveId" clId="{E9A7F8E6-D81C-4ECC-9493-CAA58B273DEC}" dt="2025-06-18T15:30:03.499" v="5132"/>
        <pc:sldMkLst>
          <pc:docMk/>
          <pc:sldMk cId="2359606587" sldId="271"/>
        </pc:sldMkLst>
        <pc:spChg chg="mod">
          <ac:chgData name="Slavomír Čéplö" userId="14f0ead9a9496b25" providerId="LiveId" clId="{E9A7F8E6-D81C-4ECC-9493-CAA58B273DEC}" dt="2025-06-17T16:04:08.619" v="4178" actId="1076"/>
          <ac:spMkLst>
            <pc:docMk/>
            <pc:sldMk cId="2359606587" sldId="271"/>
            <ac:spMk id="3" creationId="{F01C9255-5412-581C-F804-7547CEDE47AE}"/>
          </ac:spMkLst>
        </pc:spChg>
        <pc:spChg chg="mod">
          <ac:chgData name="Slavomír Čéplö" userId="14f0ead9a9496b25" providerId="LiveId" clId="{E9A7F8E6-D81C-4ECC-9493-CAA58B273DEC}" dt="2025-06-18T15:30:03.499" v="5132"/>
          <ac:spMkLst>
            <pc:docMk/>
            <pc:sldMk cId="2359606587" sldId="271"/>
            <ac:spMk id="6" creationId="{33C26D91-5758-2EE7-5099-9100BA38A731}"/>
          </ac:spMkLst>
        </pc:spChg>
      </pc:sldChg>
      <pc:sldChg chg="modSp mod">
        <pc:chgData name="Slavomír Čéplö" userId="14f0ead9a9496b25" providerId="LiveId" clId="{E9A7F8E6-D81C-4ECC-9493-CAA58B273DEC}" dt="2025-06-17T13:38:26.864" v="3248" actId="1076"/>
        <pc:sldMkLst>
          <pc:docMk/>
          <pc:sldMk cId="245655773" sldId="272"/>
        </pc:sldMkLst>
        <pc:picChg chg="mod">
          <ac:chgData name="Slavomír Čéplö" userId="14f0ead9a9496b25" providerId="LiveId" clId="{E9A7F8E6-D81C-4ECC-9493-CAA58B273DEC}" dt="2025-06-17T13:38:26.864" v="3248" actId="1076"/>
          <ac:picMkLst>
            <pc:docMk/>
            <pc:sldMk cId="245655773" sldId="272"/>
            <ac:picMk id="5" creationId="{E3046596-F9E2-8D87-EF4B-054E14DE2866}"/>
          </ac:picMkLst>
        </pc:picChg>
      </pc:sldChg>
      <pc:sldChg chg="modSp mod">
        <pc:chgData name="Slavomír Čéplö" userId="14f0ead9a9496b25" providerId="LiveId" clId="{E9A7F8E6-D81C-4ECC-9493-CAA58B273DEC}" dt="2025-06-17T11:57:08.210" v="1561" actId="20577"/>
        <pc:sldMkLst>
          <pc:docMk/>
          <pc:sldMk cId="1270985831" sldId="277"/>
        </pc:sldMkLst>
        <pc:graphicFrameChg chg="modGraphic">
          <ac:chgData name="Slavomír Čéplö" userId="14f0ead9a9496b25" providerId="LiveId" clId="{E9A7F8E6-D81C-4ECC-9493-CAA58B273DEC}" dt="2025-06-17T11:57:08.210" v="1561" actId="20577"/>
          <ac:graphicFrameMkLst>
            <pc:docMk/>
            <pc:sldMk cId="1270985831" sldId="277"/>
            <ac:graphicFrameMk id="6" creationId="{46BB74B4-4B52-E3FB-D9F4-9153DBCDAE1E}"/>
          </ac:graphicFrameMkLst>
        </pc:graphicFrameChg>
      </pc:sldChg>
      <pc:sldChg chg="addSp delSp modSp mod">
        <pc:chgData name="Slavomír Čéplö" userId="14f0ead9a9496b25" providerId="LiveId" clId="{E9A7F8E6-D81C-4ECC-9493-CAA58B273DEC}" dt="2025-06-17T16:02:56.854" v="4142" actId="20577"/>
        <pc:sldMkLst>
          <pc:docMk/>
          <pc:sldMk cId="3088831919" sldId="278"/>
        </pc:sldMkLst>
        <pc:spChg chg="add mod">
          <ac:chgData name="Slavomír Čéplö" userId="14f0ead9a9496b25" providerId="LiveId" clId="{E9A7F8E6-D81C-4ECC-9493-CAA58B273DEC}" dt="2025-06-17T16:02:56.854" v="4142" actId="20577"/>
          <ac:spMkLst>
            <pc:docMk/>
            <pc:sldMk cId="3088831919" sldId="278"/>
            <ac:spMk id="3" creationId="{A7C22657-CCAE-35BC-A6F2-EA5EE0CF566F}"/>
          </ac:spMkLst>
        </pc:spChg>
      </pc:sldChg>
      <pc:sldChg chg="modSp mod">
        <pc:chgData name="Slavomír Čéplö" userId="14f0ead9a9496b25" providerId="LiveId" clId="{E9A7F8E6-D81C-4ECC-9493-CAA58B273DEC}" dt="2025-06-18T09:31:57.588" v="4530" actId="20577"/>
        <pc:sldMkLst>
          <pc:docMk/>
          <pc:sldMk cId="193103127" sldId="281"/>
        </pc:sldMkLst>
        <pc:spChg chg="mod">
          <ac:chgData name="Slavomír Čéplö" userId="14f0ead9a9496b25" providerId="LiveId" clId="{E9A7F8E6-D81C-4ECC-9493-CAA58B273DEC}" dt="2025-06-18T09:31:57.588" v="4530" actId="20577"/>
          <ac:spMkLst>
            <pc:docMk/>
            <pc:sldMk cId="193103127" sldId="281"/>
            <ac:spMk id="3" creationId="{CE70124D-6869-08A3-197B-37FB6C27C3F3}"/>
          </ac:spMkLst>
        </pc:spChg>
      </pc:sldChg>
      <pc:sldChg chg="modSp mod">
        <pc:chgData name="Slavomír Čéplö" userId="14f0ead9a9496b25" providerId="LiveId" clId="{E9A7F8E6-D81C-4ECC-9493-CAA58B273DEC}" dt="2025-06-18T09:31:51.279" v="4529" actId="20577"/>
        <pc:sldMkLst>
          <pc:docMk/>
          <pc:sldMk cId="909572526" sldId="284"/>
        </pc:sldMkLst>
        <pc:spChg chg="mod">
          <ac:chgData name="Slavomír Čéplö" userId="14f0ead9a9496b25" providerId="LiveId" clId="{E9A7F8E6-D81C-4ECC-9493-CAA58B273DEC}" dt="2025-06-18T09:31:51.279" v="4529" actId="20577"/>
          <ac:spMkLst>
            <pc:docMk/>
            <pc:sldMk cId="909572526" sldId="284"/>
            <ac:spMk id="3" creationId="{FC2A623A-800D-6907-1D75-1614B9A12DD5}"/>
          </ac:spMkLst>
        </pc:spChg>
      </pc:sldChg>
      <pc:sldChg chg="modSp mod">
        <pc:chgData name="Slavomír Čéplö" userId="14f0ead9a9496b25" providerId="LiveId" clId="{E9A7F8E6-D81C-4ECC-9493-CAA58B273DEC}" dt="2025-06-18T10:10:48.283" v="4995" actId="20577"/>
        <pc:sldMkLst>
          <pc:docMk/>
          <pc:sldMk cId="2632462978" sldId="285"/>
        </pc:sldMkLst>
        <pc:spChg chg="mod">
          <ac:chgData name="Slavomír Čéplö" userId="14f0ead9a9496b25" providerId="LiveId" clId="{E9A7F8E6-D81C-4ECC-9493-CAA58B273DEC}" dt="2025-06-18T10:10:48.283" v="4995" actId="20577"/>
          <ac:spMkLst>
            <pc:docMk/>
            <pc:sldMk cId="2632462978" sldId="285"/>
            <ac:spMk id="3" creationId="{FD6B531C-2AFF-0FB7-C659-29325C64D293}"/>
          </ac:spMkLst>
        </pc:spChg>
      </pc:sldChg>
      <pc:sldChg chg="modSp mod">
        <pc:chgData name="Slavomír Čéplö" userId="14f0ead9a9496b25" providerId="LiveId" clId="{E9A7F8E6-D81C-4ECC-9493-CAA58B273DEC}" dt="2025-06-18T10:11:50.285" v="5016" actId="20577"/>
        <pc:sldMkLst>
          <pc:docMk/>
          <pc:sldMk cId="2535595678" sldId="286"/>
        </pc:sldMkLst>
        <pc:spChg chg="mod">
          <ac:chgData name="Slavomír Čéplö" userId="14f0ead9a9496b25" providerId="LiveId" clId="{E9A7F8E6-D81C-4ECC-9493-CAA58B273DEC}" dt="2025-06-18T10:11:50.285" v="5016" actId="20577"/>
          <ac:spMkLst>
            <pc:docMk/>
            <pc:sldMk cId="2535595678" sldId="286"/>
            <ac:spMk id="2" creationId="{00F2308C-9336-8463-E966-628E9861197C}"/>
          </ac:spMkLst>
        </pc:spChg>
        <pc:spChg chg="mod">
          <ac:chgData name="Slavomír Čéplö" userId="14f0ead9a9496b25" providerId="LiveId" clId="{E9A7F8E6-D81C-4ECC-9493-CAA58B273DEC}" dt="2025-06-18T09:33:12.680" v="4569" actId="113"/>
          <ac:spMkLst>
            <pc:docMk/>
            <pc:sldMk cId="2535595678" sldId="286"/>
            <ac:spMk id="12" creationId="{89041255-FA67-D36E-E7F5-2BB8DF640899}"/>
          </ac:spMkLst>
        </pc:spChg>
      </pc:sldChg>
      <pc:sldChg chg="modSp mod">
        <pc:chgData name="Slavomír Čéplö" userId="14f0ead9a9496b25" providerId="LiveId" clId="{E9A7F8E6-D81C-4ECC-9493-CAA58B273DEC}" dt="2025-06-17T15:30:06.273" v="3546" actId="113"/>
        <pc:sldMkLst>
          <pc:docMk/>
          <pc:sldMk cId="2637306538" sldId="287"/>
        </pc:sldMkLst>
        <pc:graphicFrameChg chg="modGraphic">
          <ac:chgData name="Slavomír Čéplö" userId="14f0ead9a9496b25" providerId="LiveId" clId="{E9A7F8E6-D81C-4ECC-9493-CAA58B273DEC}" dt="2025-06-17T15:30:06.273" v="3546" actId="113"/>
          <ac:graphicFrameMkLst>
            <pc:docMk/>
            <pc:sldMk cId="2637306538" sldId="287"/>
            <ac:graphicFrameMk id="4" creationId="{C2AD3560-E7A3-8E57-4CAF-1B176779BDA5}"/>
          </ac:graphicFrameMkLst>
        </pc:graphicFrameChg>
      </pc:sldChg>
      <pc:sldChg chg="modSp mod">
        <pc:chgData name="Slavomír Čéplö" userId="14f0ead9a9496b25" providerId="LiveId" clId="{E9A7F8E6-D81C-4ECC-9493-CAA58B273DEC}" dt="2025-06-17T13:50:45.358" v="3258" actId="14100"/>
        <pc:sldMkLst>
          <pc:docMk/>
          <pc:sldMk cId="588386951" sldId="288"/>
        </pc:sldMkLst>
        <pc:spChg chg="mod">
          <ac:chgData name="Slavomír Čéplö" userId="14f0ead9a9496b25" providerId="LiveId" clId="{E9A7F8E6-D81C-4ECC-9493-CAA58B273DEC}" dt="2025-06-17T13:50:45.358" v="3258" actId="14100"/>
          <ac:spMkLst>
            <pc:docMk/>
            <pc:sldMk cId="588386951" sldId="288"/>
            <ac:spMk id="18" creationId="{23295945-B062-BA20-3F57-3DFDB986D443}"/>
          </ac:spMkLst>
        </pc:spChg>
      </pc:sldChg>
      <pc:sldChg chg="addSp delSp modSp mod">
        <pc:chgData name="Slavomír Čéplö" userId="14f0ead9a9496b25" providerId="LiveId" clId="{E9A7F8E6-D81C-4ECC-9493-CAA58B273DEC}" dt="2025-06-15T12:45:15.008" v="161" actId="114"/>
        <pc:sldMkLst>
          <pc:docMk/>
          <pc:sldMk cId="1699215286" sldId="290"/>
        </pc:sldMkLst>
        <pc:spChg chg="add mod">
          <ac:chgData name="Slavomír Čéplö" userId="14f0ead9a9496b25" providerId="LiveId" clId="{E9A7F8E6-D81C-4ECC-9493-CAA58B273DEC}" dt="2025-06-15T12:45:15.008" v="161" actId="114"/>
          <ac:spMkLst>
            <pc:docMk/>
            <pc:sldMk cId="1699215286" sldId="290"/>
            <ac:spMk id="16" creationId="{730D295C-A72A-F6AF-AD29-3844677CA9A8}"/>
          </ac:spMkLst>
        </pc:spChg>
        <pc:picChg chg="add mod">
          <ac:chgData name="Slavomír Čéplö" userId="14f0ead9a9496b25" providerId="LiveId" clId="{E9A7F8E6-D81C-4ECC-9493-CAA58B273DEC}" dt="2025-06-15T12:42:09.285" v="152" actId="1076"/>
          <ac:picMkLst>
            <pc:docMk/>
            <pc:sldMk cId="1699215286" sldId="290"/>
            <ac:picMk id="14" creationId="{BB49F190-9278-8573-2B22-007FF686CB26}"/>
          </ac:picMkLst>
        </pc:picChg>
      </pc:sldChg>
      <pc:sldChg chg="modSp mod">
        <pc:chgData name="Slavomír Čéplö" userId="14f0ead9a9496b25" providerId="LiveId" clId="{E9A7F8E6-D81C-4ECC-9493-CAA58B273DEC}" dt="2025-06-18T10:13:03.977" v="5043" actId="20577"/>
        <pc:sldMkLst>
          <pc:docMk/>
          <pc:sldMk cId="3035282692" sldId="291"/>
        </pc:sldMkLst>
        <pc:graphicFrameChg chg="mod modGraphic">
          <ac:chgData name="Slavomír Čéplö" userId="14f0ead9a9496b25" providerId="LiveId" clId="{E9A7F8E6-D81C-4ECC-9493-CAA58B273DEC}" dt="2025-06-18T10:13:03.977" v="5043" actId="20577"/>
          <ac:graphicFrameMkLst>
            <pc:docMk/>
            <pc:sldMk cId="3035282692" sldId="291"/>
            <ac:graphicFrameMk id="4" creationId="{C9EEB6F6-E9BA-8B53-A92B-4D15008EEB38}"/>
          </ac:graphicFrameMkLst>
        </pc:graphicFrameChg>
        <pc:graphicFrameChg chg="mod modGraphic">
          <ac:chgData name="Slavomír Čéplö" userId="14f0ead9a9496b25" providerId="LiveId" clId="{E9A7F8E6-D81C-4ECC-9493-CAA58B273DEC}" dt="2025-06-17T13:49:44.688" v="3254" actId="113"/>
          <ac:graphicFrameMkLst>
            <pc:docMk/>
            <pc:sldMk cId="3035282692" sldId="291"/>
            <ac:graphicFrameMk id="8" creationId="{8DB74AAC-F2FC-D660-18A6-0BB109D3055E}"/>
          </ac:graphicFrameMkLst>
        </pc:graphicFrameChg>
      </pc:sldChg>
      <pc:sldChg chg="modSp mod">
        <pc:chgData name="Slavomír Čéplö" userId="14f0ead9a9496b25" providerId="LiveId" clId="{E9A7F8E6-D81C-4ECC-9493-CAA58B273DEC}" dt="2025-06-17T16:06:55.519" v="4197"/>
        <pc:sldMkLst>
          <pc:docMk/>
          <pc:sldMk cId="2573031873" sldId="292"/>
        </pc:sldMkLst>
        <pc:spChg chg="mod">
          <ac:chgData name="Slavomír Čéplö" userId="14f0ead9a9496b25" providerId="LiveId" clId="{E9A7F8E6-D81C-4ECC-9493-CAA58B273DEC}" dt="2025-06-17T16:06:55.519" v="4197"/>
          <ac:spMkLst>
            <pc:docMk/>
            <pc:sldMk cId="2573031873" sldId="292"/>
            <ac:spMk id="2" creationId="{59E5AAE1-905D-FD1C-B751-7416AC07D949}"/>
          </ac:spMkLst>
        </pc:spChg>
        <pc:spChg chg="mod">
          <ac:chgData name="Slavomír Čéplö" userId="14f0ead9a9496b25" providerId="LiveId" clId="{E9A7F8E6-D81C-4ECC-9493-CAA58B273DEC}" dt="2025-06-17T16:06:35.055" v="4196" actId="20577"/>
          <ac:spMkLst>
            <pc:docMk/>
            <pc:sldMk cId="2573031873" sldId="292"/>
            <ac:spMk id="6" creationId="{C14AC474-FA21-09EE-14AB-29973CF1AC0A}"/>
          </ac:spMkLst>
        </pc:spChg>
      </pc:sldChg>
      <pc:sldChg chg="addSp delSp modSp mod">
        <pc:chgData name="Slavomír Čéplö" userId="14f0ead9a9496b25" providerId="LiveId" clId="{E9A7F8E6-D81C-4ECC-9493-CAA58B273DEC}" dt="2025-06-15T13:53:07.192" v="1008" actId="1076"/>
        <pc:sldMkLst>
          <pc:docMk/>
          <pc:sldMk cId="1447139013" sldId="295"/>
        </pc:sldMkLst>
        <pc:spChg chg="mod">
          <ac:chgData name="Slavomír Čéplö" userId="14f0ead9a9496b25" providerId="LiveId" clId="{E9A7F8E6-D81C-4ECC-9493-CAA58B273DEC}" dt="2025-06-15T13:53:07.192" v="1008" actId="1076"/>
          <ac:spMkLst>
            <pc:docMk/>
            <pc:sldMk cId="1447139013" sldId="295"/>
            <ac:spMk id="3" creationId="{9BA1FB6D-9DD5-3A3B-DFAB-683419F38B4D}"/>
          </ac:spMkLst>
        </pc:spChg>
        <pc:spChg chg="mod">
          <ac:chgData name="Slavomír Čéplö" userId="14f0ead9a9496b25" providerId="LiveId" clId="{E9A7F8E6-D81C-4ECC-9493-CAA58B273DEC}" dt="2025-06-15T13:48:24.622" v="980" actId="1076"/>
          <ac:spMkLst>
            <pc:docMk/>
            <pc:sldMk cId="1447139013" sldId="295"/>
            <ac:spMk id="5" creationId="{25A5890D-3F24-4FA1-229F-D33DCD42841F}"/>
          </ac:spMkLst>
        </pc:spChg>
        <pc:picChg chg="add mod">
          <ac:chgData name="Slavomír Čéplö" userId="14f0ead9a9496b25" providerId="LiveId" clId="{E9A7F8E6-D81C-4ECC-9493-CAA58B273DEC}" dt="2025-06-15T13:48:27.801" v="981" actId="1076"/>
          <ac:picMkLst>
            <pc:docMk/>
            <pc:sldMk cId="1447139013" sldId="295"/>
            <ac:picMk id="7" creationId="{3000AED1-0977-2B2F-5765-95269F864E8A}"/>
          </ac:picMkLst>
        </pc:picChg>
      </pc:sldChg>
      <pc:sldChg chg="modSp mod">
        <pc:chgData name="Slavomír Čéplö" userId="14f0ead9a9496b25" providerId="LiveId" clId="{E9A7F8E6-D81C-4ECC-9493-CAA58B273DEC}" dt="2025-06-18T10:09:34.845" v="4939" actId="313"/>
        <pc:sldMkLst>
          <pc:docMk/>
          <pc:sldMk cId="388700437" sldId="296"/>
        </pc:sldMkLst>
        <pc:spChg chg="mod">
          <ac:chgData name="Slavomír Čéplö" userId="14f0ead9a9496b25" providerId="LiveId" clId="{E9A7F8E6-D81C-4ECC-9493-CAA58B273DEC}" dt="2025-06-18T10:09:34.845" v="4939" actId="313"/>
          <ac:spMkLst>
            <pc:docMk/>
            <pc:sldMk cId="388700437" sldId="296"/>
            <ac:spMk id="4" creationId="{936FD332-F082-8FA7-4287-246A808E352B}"/>
          </ac:spMkLst>
        </pc:spChg>
      </pc:sldChg>
      <pc:sldChg chg="modSp mod">
        <pc:chgData name="Slavomír Čéplö" userId="14f0ead9a9496b25" providerId="LiveId" clId="{E9A7F8E6-D81C-4ECC-9493-CAA58B273DEC}" dt="2025-06-17T11:38:44.642" v="1314" actId="403"/>
        <pc:sldMkLst>
          <pc:docMk/>
          <pc:sldMk cId="3947874998" sldId="297"/>
        </pc:sldMkLst>
        <pc:spChg chg="mod">
          <ac:chgData name="Slavomír Čéplö" userId="14f0ead9a9496b25" providerId="LiveId" clId="{E9A7F8E6-D81C-4ECC-9493-CAA58B273DEC}" dt="2025-06-17T11:38:44.642" v="1314" actId="403"/>
          <ac:spMkLst>
            <pc:docMk/>
            <pc:sldMk cId="3947874998" sldId="297"/>
            <ac:spMk id="16" creationId="{9658DE09-A01F-DB61-7C43-FDF3F48B5B50}"/>
          </ac:spMkLst>
        </pc:spChg>
        <pc:spChg chg="mod">
          <ac:chgData name="Slavomír Čéplö" userId="14f0ead9a9496b25" providerId="LiveId" clId="{E9A7F8E6-D81C-4ECC-9493-CAA58B273DEC}" dt="2025-06-17T11:38:41.108" v="1313" actId="1036"/>
          <ac:spMkLst>
            <pc:docMk/>
            <pc:sldMk cId="3947874998" sldId="297"/>
            <ac:spMk id="17" creationId="{3D1E69C4-59E5-B179-25C8-259577C6A91A}"/>
          </ac:spMkLst>
        </pc:spChg>
        <pc:spChg chg="mod">
          <ac:chgData name="Slavomír Čéplö" userId="14f0ead9a9496b25" providerId="LiveId" clId="{E9A7F8E6-D81C-4ECC-9493-CAA58B273DEC}" dt="2025-06-17T11:38:41.108" v="1313" actId="1036"/>
          <ac:spMkLst>
            <pc:docMk/>
            <pc:sldMk cId="3947874998" sldId="297"/>
            <ac:spMk id="18" creationId="{42530EED-66A9-B5C6-AF27-039A818F1CAC}"/>
          </ac:spMkLst>
        </pc:spChg>
      </pc:sldChg>
      <pc:sldChg chg="modSp mod">
        <pc:chgData name="Slavomír Čéplö" userId="14f0ead9a9496b25" providerId="LiveId" clId="{E9A7F8E6-D81C-4ECC-9493-CAA58B273DEC}" dt="2025-06-18T10:15:16.067" v="5059" actId="5793"/>
        <pc:sldMkLst>
          <pc:docMk/>
          <pc:sldMk cId="751434787" sldId="298"/>
        </pc:sldMkLst>
        <pc:spChg chg="mod">
          <ac:chgData name="Slavomír Čéplö" userId="14f0ead9a9496b25" providerId="LiveId" clId="{E9A7F8E6-D81C-4ECC-9493-CAA58B273DEC}" dt="2025-06-18T10:15:16.067" v="5059" actId="5793"/>
          <ac:spMkLst>
            <pc:docMk/>
            <pc:sldMk cId="751434787" sldId="298"/>
            <ac:spMk id="3" creationId="{C61AF1C8-DAC5-BE38-8314-3838C8146C05}"/>
          </ac:spMkLst>
        </pc:spChg>
      </pc:sldChg>
      <pc:sldChg chg="addSp delSp modSp mod modClrScheme chgLayout">
        <pc:chgData name="Slavomír Čéplö" userId="14f0ead9a9496b25" providerId="LiveId" clId="{E9A7F8E6-D81C-4ECC-9493-CAA58B273DEC}" dt="2025-06-17T16:03:16.096" v="4169" actId="1076"/>
        <pc:sldMkLst>
          <pc:docMk/>
          <pc:sldMk cId="2806321179" sldId="299"/>
        </pc:sldMkLst>
        <pc:spChg chg="mod">
          <ac:chgData name="Slavomír Čéplö" userId="14f0ead9a9496b25" providerId="LiveId" clId="{E9A7F8E6-D81C-4ECC-9493-CAA58B273DEC}" dt="2025-06-17T12:55:57.056" v="3160" actId="26606"/>
          <ac:spMkLst>
            <pc:docMk/>
            <pc:sldMk cId="2806321179" sldId="299"/>
            <ac:spMk id="2" creationId="{1157FCD5-2DE9-EA4F-8145-B921F5C397CF}"/>
          </ac:spMkLst>
        </pc:spChg>
        <pc:spChg chg="mod ord">
          <ac:chgData name="Slavomír Čéplö" userId="14f0ead9a9496b25" providerId="LiveId" clId="{E9A7F8E6-D81C-4ECC-9493-CAA58B273DEC}" dt="2025-06-17T16:03:16.096" v="4169" actId="1076"/>
          <ac:spMkLst>
            <pc:docMk/>
            <pc:sldMk cId="2806321179" sldId="299"/>
            <ac:spMk id="3" creationId="{F831E82D-113B-72A6-1087-54F88C3836A9}"/>
          </ac:spMkLst>
        </pc:spChg>
        <pc:spChg chg="add del mod ord">
          <ac:chgData name="Slavomír Čéplö" userId="14f0ead9a9496b25" providerId="LiveId" clId="{E9A7F8E6-D81C-4ECC-9493-CAA58B273DEC}" dt="2025-06-17T16:03:00.912" v="4145" actId="20577"/>
          <ac:spMkLst>
            <pc:docMk/>
            <pc:sldMk cId="2806321179" sldId="299"/>
            <ac:spMk id="4" creationId="{BEF4F2D2-91D0-298E-83CC-0408881DAADB}"/>
          </ac:spMkLst>
        </pc:spChg>
        <pc:picChg chg="add mod">
          <ac:chgData name="Slavomír Čéplö" userId="14f0ead9a9496b25" providerId="LiveId" clId="{E9A7F8E6-D81C-4ECC-9493-CAA58B273DEC}" dt="2025-06-17T12:56:04.749" v="3161" actId="1076"/>
          <ac:picMkLst>
            <pc:docMk/>
            <pc:sldMk cId="2806321179" sldId="299"/>
            <ac:picMk id="5" creationId="{E91FCDDE-5893-27FC-98BD-8C2CD4431958}"/>
          </ac:picMkLst>
        </pc:picChg>
      </pc:sldChg>
      <pc:sldChg chg="modSp mod">
        <pc:chgData name="Slavomír Čéplö" userId="14f0ead9a9496b25" providerId="LiveId" clId="{E9A7F8E6-D81C-4ECC-9493-CAA58B273DEC}" dt="2025-06-18T15:20:57.222" v="5114" actId="20577"/>
        <pc:sldMkLst>
          <pc:docMk/>
          <pc:sldMk cId="3761486850" sldId="300"/>
        </pc:sldMkLst>
        <pc:spChg chg="mod">
          <ac:chgData name="Slavomír Čéplö" userId="14f0ead9a9496b25" providerId="LiveId" clId="{E9A7F8E6-D81C-4ECC-9493-CAA58B273DEC}" dt="2025-06-18T15:20:57.222" v="5114" actId="20577"/>
          <ac:spMkLst>
            <pc:docMk/>
            <pc:sldMk cId="3761486850" sldId="300"/>
            <ac:spMk id="4" creationId="{4563AB68-DB41-AB2F-BE5E-78C3A7BF543B}"/>
          </ac:spMkLst>
        </pc:spChg>
      </pc:sldChg>
      <pc:sldChg chg="del">
        <pc:chgData name="Slavomír Čéplö" userId="14f0ead9a9496b25" providerId="LiveId" clId="{E9A7F8E6-D81C-4ECC-9493-CAA58B273DEC}" dt="2025-06-17T16:06:30.193" v="4195" actId="47"/>
        <pc:sldMkLst>
          <pc:docMk/>
          <pc:sldMk cId="723448325" sldId="301"/>
        </pc:sldMkLst>
      </pc:sldChg>
      <pc:sldChg chg="addSp modSp add del mod">
        <pc:chgData name="Slavomír Čéplö" userId="14f0ead9a9496b25" providerId="LiveId" clId="{E9A7F8E6-D81C-4ECC-9493-CAA58B273DEC}" dt="2025-06-17T12:01:41.685" v="1579" actId="47"/>
        <pc:sldMkLst>
          <pc:docMk/>
          <pc:sldMk cId="3866642882" sldId="302"/>
        </pc:sldMkLst>
      </pc:sldChg>
      <pc:sldChg chg="modSp mod">
        <pc:chgData name="Slavomír Čéplö" userId="14f0ead9a9496b25" providerId="LiveId" clId="{E9A7F8E6-D81C-4ECC-9493-CAA58B273DEC}" dt="2025-06-18T15:30:22.084" v="5136" actId="21"/>
        <pc:sldMkLst>
          <pc:docMk/>
          <pc:sldMk cId="1333545478" sldId="304"/>
        </pc:sldMkLst>
        <pc:spChg chg="mod">
          <ac:chgData name="Slavomír Čéplö" userId="14f0ead9a9496b25" providerId="LiveId" clId="{E9A7F8E6-D81C-4ECC-9493-CAA58B273DEC}" dt="2025-06-15T11:44:44.225" v="123" actId="20577"/>
          <ac:spMkLst>
            <pc:docMk/>
            <pc:sldMk cId="1333545478" sldId="304"/>
            <ac:spMk id="2" creationId="{61282BE3-553F-DB0A-196A-B0D23A097A6B}"/>
          </ac:spMkLst>
        </pc:spChg>
        <pc:spChg chg="mod">
          <ac:chgData name="Slavomír Čéplö" userId="14f0ead9a9496b25" providerId="LiveId" clId="{E9A7F8E6-D81C-4ECC-9493-CAA58B273DEC}" dt="2025-06-18T15:30:22.084" v="5136" actId="21"/>
          <ac:spMkLst>
            <pc:docMk/>
            <pc:sldMk cId="1333545478" sldId="304"/>
            <ac:spMk id="4" creationId="{59931D8E-6D55-7F03-847E-23ACF054FE4E}"/>
          </ac:spMkLst>
        </pc:spChg>
        <pc:spChg chg="mod">
          <ac:chgData name="Slavomír Čéplö" userId="14f0ead9a9496b25" providerId="LiveId" clId="{E9A7F8E6-D81C-4ECC-9493-CAA58B273DEC}" dt="2025-06-15T13:57:47.515" v="1034" actId="20577"/>
          <ac:spMkLst>
            <pc:docMk/>
            <pc:sldMk cId="1333545478" sldId="304"/>
            <ac:spMk id="8" creationId="{17029B04-7160-F1B5-BBE1-742E89FDF528}"/>
          </ac:spMkLst>
        </pc:spChg>
      </pc:sldChg>
      <pc:sldChg chg="addSp modSp mod">
        <pc:chgData name="Slavomír Čéplö" userId="14f0ead9a9496b25" providerId="LiveId" clId="{E9A7F8E6-D81C-4ECC-9493-CAA58B273DEC}" dt="2025-06-18T09:54:31.759" v="4614" actId="20577"/>
        <pc:sldMkLst>
          <pc:docMk/>
          <pc:sldMk cId="1550211908" sldId="305"/>
        </pc:sldMkLst>
        <pc:spChg chg="mod">
          <ac:chgData name="Slavomír Čéplö" userId="14f0ead9a9496b25" providerId="LiveId" clId="{E9A7F8E6-D81C-4ECC-9493-CAA58B273DEC}" dt="2025-06-18T09:54:31.759" v="4614" actId="20577"/>
          <ac:spMkLst>
            <pc:docMk/>
            <pc:sldMk cId="1550211908" sldId="305"/>
            <ac:spMk id="2" creationId="{D3316AFC-04ED-7A98-3E56-E720DD1A0934}"/>
          </ac:spMkLst>
        </pc:spChg>
        <pc:picChg chg="add mod">
          <ac:chgData name="Slavomír Čéplö" userId="14f0ead9a9496b25" providerId="LiveId" clId="{E9A7F8E6-D81C-4ECC-9493-CAA58B273DEC}" dt="2025-06-15T13:03:17.957" v="265" actId="14100"/>
          <ac:picMkLst>
            <pc:docMk/>
            <pc:sldMk cId="1550211908" sldId="305"/>
            <ac:picMk id="4" creationId="{8FD80D96-413D-4B2A-AB2C-DD5F537FF10E}"/>
          </ac:picMkLst>
        </pc:picChg>
        <pc:picChg chg="add mod">
          <ac:chgData name="Slavomír Čéplö" userId="14f0ead9a9496b25" providerId="LiveId" clId="{E9A7F8E6-D81C-4ECC-9493-CAA58B273DEC}" dt="2025-06-15T13:03:34.061" v="270" actId="1076"/>
          <ac:picMkLst>
            <pc:docMk/>
            <pc:sldMk cId="1550211908" sldId="305"/>
            <ac:picMk id="6" creationId="{E54E5BF2-EBA3-A579-F730-EF309C9C0FE9}"/>
          </ac:picMkLst>
        </pc:picChg>
      </pc:sldChg>
      <pc:sldChg chg="modSp mod">
        <pc:chgData name="Slavomír Čéplö" userId="14f0ead9a9496b25" providerId="LiveId" clId="{E9A7F8E6-D81C-4ECC-9493-CAA58B273DEC}" dt="2025-06-17T11:59:44.416" v="1565" actId="20577"/>
        <pc:sldMkLst>
          <pc:docMk/>
          <pc:sldMk cId="2575263695" sldId="306"/>
        </pc:sldMkLst>
        <pc:spChg chg="mod">
          <ac:chgData name="Slavomír Čéplö" userId="14f0ead9a9496b25" providerId="LiveId" clId="{E9A7F8E6-D81C-4ECC-9493-CAA58B273DEC}" dt="2025-06-17T11:59:44.416" v="1565" actId="20577"/>
          <ac:spMkLst>
            <pc:docMk/>
            <pc:sldMk cId="2575263695" sldId="306"/>
            <ac:spMk id="2" creationId="{940FE411-4DFF-167B-ABFE-03CF301CE84A}"/>
          </ac:spMkLst>
        </pc:spChg>
      </pc:sldChg>
      <pc:sldChg chg="del">
        <pc:chgData name="Slavomír Čéplö" userId="14f0ead9a9496b25" providerId="LiveId" clId="{E9A7F8E6-D81C-4ECC-9493-CAA58B273DEC}" dt="2025-06-15T13:10:45.645" v="317" actId="47"/>
        <pc:sldMkLst>
          <pc:docMk/>
          <pc:sldMk cId="2331007626" sldId="307"/>
        </pc:sldMkLst>
      </pc:sldChg>
      <pc:sldChg chg="addSp delSp modSp mod modClrScheme chgLayout">
        <pc:chgData name="Slavomír Čéplö" userId="14f0ead9a9496b25" providerId="LiveId" clId="{E9A7F8E6-D81C-4ECC-9493-CAA58B273DEC}" dt="2025-06-17T14:13:58.303" v="3310" actId="20577"/>
        <pc:sldMkLst>
          <pc:docMk/>
          <pc:sldMk cId="361110104" sldId="308"/>
        </pc:sldMkLst>
        <pc:spChg chg="add mod">
          <ac:chgData name="Slavomír Čéplö" userId="14f0ead9a9496b25" providerId="LiveId" clId="{E9A7F8E6-D81C-4ECC-9493-CAA58B273DEC}" dt="2025-06-17T14:13:58.303" v="3310" actId="20577"/>
          <ac:spMkLst>
            <pc:docMk/>
            <pc:sldMk cId="361110104" sldId="308"/>
            <ac:spMk id="7" creationId="{FAE88471-BBA8-526C-8E2F-E481A0F00572}"/>
          </ac:spMkLst>
        </pc:spChg>
        <pc:graphicFrameChg chg="add mod modGraphic">
          <ac:chgData name="Slavomír Čéplö" userId="14f0ead9a9496b25" providerId="LiveId" clId="{E9A7F8E6-D81C-4ECC-9493-CAA58B273DEC}" dt="2025-06-17T14:12:57.390" v="3286" actId="1076"/>
          <ac:graphicFrameMkLst>
            <pc:docMk/>
            <pc:sldMk cId="361110104" sldId="308"/>
            <ac:graphicFrameMk id="3" creationId="{F3BB1C64-87DF-121A-7A8F-3842B82409D3}"/>
          </ac:graphicFrameMkLst>
        </pc:graphicFrameChg>
      </pc:sldChg>
      <pc:sldChg chg="addSp delSp modSp add mod">
        <pc:chgData name="Slavomír Čéplö" userId="14f0ead9a9496b25" providerId="LiveId" clId="{E9A7F8E6-D81C-4ECC-9493-CAA58B273DEC}" dt="2025-06-18T09:54:36.439" v="4615" actId="20577"/>
        <pc:sldMkLst>
          <pc:docMk/>
          <pc:sldMk cId="3076173170" sldId="309"/>
        </pc:sldMkLst>
        <pc:spChg chg="mod">
          <ac:chgData name="Slavomír Čéplö" userId="14f0ead9a9496b25" providerId="LiveId" clId="{E9A7F8E6-D81C-4ECC-9493-CAA58B273DEC}" dt="2025-06-18T09:54:36.439" v="4615" actId="20577"/>
          <ac:spMkLst>
            <pc:docMk/>
            <pc:sldMk cId="3076173170" sldId="309"/>
            <ac:spMk id="2" creationId="{E36482CD-09A9-23C9-D72C-D41E63E037C5}"/>
          </ac:spMkLst>
        </pc:spChg>
        <pc:spChg chg="add mod">
          <ac:chgData name="Slavomír Čéplö" userId="14f0ead9a9496b25" providerId="LiveId" clId="{E9A7F8E6-D81C-4ECC-9493-CAA58B273DEC}" dt="2025-06-15T13:08:07.896" v="286" actId="1076"/>
          <ac:spMkLst>
            <pc:docMk/>
            <pc:sldMk cId="3076173170" sldId="309"/>
            <ac:spMk id="8" creationId="{3CE0CFAA-4C9B-FEC9-81C8-2A05BC18AB33}"/>
          </ac:spMkLst>
        </pc:spChg>
        <pc:picChg chg="add mod">
          <ac:chgData name="Slavomír Čéplö" userId="14f0ead9a9496b25" providerId="LiveId" clId="{E9A7F8E6-D81C-4ECC-9493-CAA58B273DEC}" dt="2025-06-15T13:04:58.475" v="281" actId="1076"/>
          <ac:picMkLst>
            <pc:docMk/>
            <pc:sldMk cId="3076173170" sldId="309"/>
            <ac:picMk id="5" creationId="{ACE58B4E-0C0B-0674-1F18-75DF66424761}"/>
          </ac:picMkLst>
        </pc:picChg>
      </pc:sldChg>
      <pc:sldChg chg="addSp delSp modSp add mod ord">
        <pc:chgData name="Slavomír Čéplö" userId="14f0ead9a9496b25" providerId="LiveId" clId="{E9A7F8E6-D81C-4ECC-9493-CAA58B273DEC}" dt="2025-06-18T09:54:23.503" v="4611" actId="20577"/>
        <pc:sldMkLst>
          <pc:docMk/>
          <pc:sldMk cId="1711592494" sldId="310"/>
        </pc:sldMkLst>
        <pc:spChg chg="add mod">
          <ac:chgData name="Slavomír Čéplö" userId="14f0ead9a9496b25" providerId="LiveId" clId="{E9A7F8E6-D81C-4ECC-9493-CAA58B273DEC}" dt="2025-06-18T09:54:23.503" v="4611" actId="20577"/>
          <ac:spMkLst>
            <pc:docMk/>
            <pc:sldMk cId="1711592494" sldId="310"/>
            <ac:spMk id="2" creationId="{D42637D3-B816-2123-DFEE-B3C7126689FC}"/>
          </ac:spMkLst>
        </pc:spChg>
        <pc:graphicFrameChg chg="mod modGraphic">
          <ac:chgData name="Slavomír Čéplö" userId="14f0ead9a9496b25" providerId="LiveId" clId="{E9A7F8E6-D81C-4ECC-9493-CAA58B273DEC}" dt="2025-06-17T12:31:27.234" v="2145" actId="14734"/>
          <ac:graphicFrameMkLst>
            <pc:docMk/>
            <pc:sldMk cId="1711592494" sldId="310"/>
            <ac:graphicFrameMk id="6" creationId="{B0FCF1F3-2FF4-0560-DC39-FC4DAE6D2351}"/>
          </ac:graphicFrameMkLst>
        </pc:graphicFrameChg>
      </pc:sldChg>
      <pc:sldChg chg="delSp modSp add del mod ord">
        <pc:chgData name="Slavomír Čéplö" userId="14f0ead9a9496b25" providerId="LiveId" clId="{E9A7F8E6-D81C-4ECC-9493-CAA58B273DEC}" dt="2025-06-15T13:28:46.697" v="455" actId="47"/>
        <pc:sldMkLst>
          <pc:docMk/>
          <pc:sldMk cId="345170627" sldId="311"/>
        </pc:sldMkLst>
      </pc:sldChg>
      <pc:sldChg chg="modSp new mod">
        <pc:chgData name="Slavomír Čéplö" userId="14f0ead9a9496b25" providerId="LiveId" clId="{E9A7F8E6-D81C-4ECC-9493-CAA58B273DEC}" dt="2025-06-18T10:16:00.774" v="5068" actId="20577"/>
        <pc:sldMkLst>
          <pc:docMk/>
          <pc:sldMk cId="75822240" sldId="312"/>
        </pc:sldMkLst>
        <pc:spChg chg="mod">
          <ac:chgData name="Slavomír Čéplö" userId="14f0ead9a9496b25" providerId="LiveId" clId="{E9A7F8E6-D81C-4ECC-9493-CAA58B273DEC}" dt="2025-06-15T13:28:09.343" v="373"/>
          <ac:spMkLst>
            <pc:docMk/>
            <pc:sldMk cId="75822240" sldId="312"/>
            <ac:spMk id="2" creationId="{1021FA61-3526-31C9-06C0-4C629BBD7561}"/>
          </ac:spMkLst>
        </pc:spChg>
        <pc:spChg chg="mod">
          <ac:chgData name="Slavomír Čéplö" userId="14f0ead9a9496b25" providerId="LiveId" clId="{E9A7F8E6-D81C-4ECC-9493-CAA58B273DEC}" dt="2025-06-15T13:28:27.715" v="391" actId="403"/>
          <ac:spMkLst>
            <pc:docMk/>
            <pc:sldMk cId="75822240" sldId="312"/>
            <ac:spMk id="3" creationId="{876CCB32-B341-426B-EC5F-0CE939157AB0}"/>
          </ac:spMkLst>
        </pc:spChg>
        <pc:spChg chg="mod">
          <ac:chgData name="Slavomír Čéplö" userId="14f0ead9a9496b25" providerId="LiveId" clId="{E9A7F8E6-D81C-4ECC-9493-CAA58B273DEC}" dt="2025-06-18T10:16:00.774" v="5068" actId="20577"/>
          <ac:spMkLst>
            <pc:docMk/>
            <pc:sldMk cId="75822240" sldId="312"/>
            <ac:spMk id="4" creationId="{EBBBDCBB-4923-84DB-D82B-1CF53DB4A307}"/>
          </ac:spMkLst>
        </pc:spChg>
        <pc:spChg chg="mod">
          <ac:chgData name="Slavomír Čéplö" userId="14f0ead9a9496b25" providerId="LiveId" clId="{E9A7F8E6-D81C-4ECC-9493-CAA58B273DEC}" dt="2025-06-15T13:28:24.618" v="389" actId="403"/>
          <ac:spMkLst>
            <pc:docMk/>
            <pc:sldMk cId="75822240" sldId="312"/>
            <ac:spMk id="5" creationId="{1F0467D4-FA8E-B6B1-C484-80D03387D3D7}"/>
          </ac:spMkLst>
        </pc:spChg>
        <pc:spChg chg="mod">
          <ac:chgData name="Slavomír Čéplö" userId="14f0ead9a9496b25" providerId="LiveId" clId="{E9A7F8E6-D81C-4ECC-9493-CAA58B273DEC}" dt="2025-06-15T13:35:02.149" v="931" actId="20577"/>
          <ac:spMkLst>
            <pc:docMk/>
            <pc:sldMk cId="75822240" sldId="312"/>
            <ac:spMk id="6" creationId="{92124706-423C-5622-6655-8963D0B75FDE}"/>
          </ac:spMkLst>
        </pc:spChg>
      </pc:sldChg>
      <pc:sldChg chg="addSp delSp modSp add mod ord">
        <pc:chgData name="Slavomír Čéplö" userId="14f0ead9a9496b25" providerId="LiveId" clId="{E9A7F8E6-D81C-4ECC-9493-CAA58B273DEC}" dt="2025-06-18T09:54:27.984" v="4613" actId="20577"/>
        <pc:sldMkLst>
          <pc:docMk/>
          <pc:sldMk cId="531114183" sldId="313"/>
        </pc:sldMkLst>
        <pc:spChg chg="mod">
          <ac:chgData name="Slavomír Čéplö" userId="14f0ead9a9496b25" providerId="LiveId" clId="{E9A7F8E6-D81C-4ECC-9493-CAA58B273DEC}" dt="2025-06-18T09:54:27.984" v="4613" actId="20577"/>
          <ac:spMkLst>
            <pc:docMk/>
            <pc:sldMk cId="531114183" sldId="313"/>
            <ac:spMk id="2" creationId="{44181C2C-3A84-A806-B708-EDD235B0C9C6}"/>
          </ac:spMkLst>
        </pc:spChg>
        <pc:graphicFrameChg chg="add mod modGraphic">
          <ac:chgData name="Slavomír Čéplö" userId="14f0ead9a9496b25" providerId="LiveId" clId="{E9A7F8E6-D81C-4ECC-9493-CAA58B273DEC}" dt="2025-06-17T12:20:07.762" v="1786" actId="1038"/>
          <ac:graphicFrameMkLst>
            <pc:docMk/>
            <pc:sldMk cId="531114183" sldId="313"/>
            <ac:graphicFrameMk id="3" creationId="{134206F9-180A-3F7B-717D-3046A77B3834}"/>
          </ac:graphicFrameMkLst>
        </pc:graphicFrameChg>
        <pc:graphicFrameChg chg="add mod modGraphic">
          <ac:chgData name="Slavomír Čéplö" userId="14f0ead9a9496b25" providerId="LiveId" clId="{E9A7F8E6-D81C-4ECC-9493-CAA58B273DEC}" dt="2025-06-17T13:34:23.023" v="3201" actId="1035"/>
          <ac:graphicFrameMkLst>
            <pc:docMk/>
            <pc:sldMk cId="531114183" sldId="313"/>
            <ac:graphicFrameMk id="4" creationId="{15366CF6-34BC-B66A-5010-9A009BB8A7DC}"/>
          </ac:graphicFrameMkLst>
        </pc:graphicFrameChg>
        <pc:graphicFrameChg chg="add mod modGraphic">
          <ac:chgData name="Slavomír Čéplö" userId="14f0ead9a9496b25" providerId="LiveId" clId="{E9A7F8E6-D81C-4ECC-9493-CAA58B273DEC}" dt="2025-06-17T12:29:02.865" v="2084" actId="14734"/>
          <ac:graphicFrameMkLst>
            <pc:docMk/>
            <pc:sldMk cId="531114183" sldId="313"/>
            <ac:graphicFrameMk id="5" creationId="{10A5AA47-C5B0-A8CA-2DA0-11459E34DF21}"/>
          </ac:graphicFrameMkLst>
        </pc:graphicFrameChg>
      </pc:sldChg>
      <pc:sldChg chg="add del">
        <pc:chgData name="Slavomír Čéplö" userId="14f0ead9a9496b25" providerId="LiveId" clId="{E9A7F8E6-D81C-4ECC-9493-CAA58B273DEC}" dt="2025-06-17T11:17:37.329" v="1071" actId="47"/>
        <pc:sldMkLst>
          <pc:docMk/>
          <pc:sldMk cId="1278507010" sldId="313"/>
        </pc:sldMkLst>
      </pc:sldChg>
      <pc:sldChg chg="addSp delSp modSp add del mod">
        <pc:chgData name="Slavomír Čéplö" userId="14f0ead9a9496b25" providerId="LiveId" clId="{E9A7F8E6-D81C-4ECC-9493-CAA58B273DEC}" dt="2025-06-15T13:48:29.808" v="982" actId="47"/>
        <pc:sldMkLst>
          <pc:docMk/>
          <pc:sldMk cId="1705966844" sldId="313"/>
        </pc:sldMkLst>
      </pc:sldChg>
      <pc:sldChg chg="addSp delSp modSp del mod">
        <pc:chgData name="Slavomír Čéplö" userId="14f0ead9a9496b25" providerId="LiveId" clId="{E9A7F8E6-D81C-4ECC-9493-CAA58B273DEC}" dt="2025-06-17T11:06:18.518" v="1057" actId="47"/>
        <pc:sldMkLst>
          <pc:docMk/>
          <pc:sldMk cId="4125095593" sldId="313"/>
        </pc:sldMkLst>
      </pc:sldChg>
      <pc:sldChg chg="addSp delSp modSp add mod ord">
        <pc:chgData name="Slavomír Čéplö" userId="14f0ead9a9496b25" providerId="LiveId" clId="{E9A7F8E6-D81C-4ECC-9493-CAA58B273DEC}" dt="2025-06-18T09:56:27.512" v="4620"/>
        <pc:sldMkLst>
          <pc:docMk/>
          <pc:sldMk cId="3275621677" sldId="314"/>
        </pc:sldMkLst>
        <pc:spChg chg="mod">
          <ac:chgData name="Slavomír Čéplö" userId="14f0ead9a9496b25" providerId="LiveId" clId="{E9A7F8E6-D81C-4ECC-9493-CAA58B273DEC}" dt="2025-06-17T12:01:49.774" v="1589" actId="20577"/>
          <ac:spMkLst>
            <pc:docMk/>
            <pc:sldMk cId="3275621677" sldId="314"/>
            <ac:spMk id="2" creationId="{E7B4D72A-E3BC-470D-189F-4DEE803471E5}"/>
          </ac:spMkLst>
        </pc:spChg>
        <pc:spChg chg="add mod">
          <ac:chgData name="Slavomír Čéplö" userId="14f0ead9a9496b25" providerId="LiveId" clId="{E9A7F8E6-D81C-4ECC-9493-CAA58B273DEC}" dt="2025-06-18T09:38:39.117" v="4607" actId="1035"/>
          <ac:spMkLst>
            <pc:docMk/>
            <pc:sldMk cId="3275621677" sldId="314"/>
            <ac:spMk id="4" creationId="{FE9D45E4-018A-F77E-BADB-CAD4F032FD1D}"/>
          </ac:spMkLst>
        </pc:spChg>
        <pc:graphicFrameChg chg="add mod modGraphic">
          <ac:chgData name="Slavomír Čéplö" userId="14f0ead9a9496b25" providerId="LiveId" clId="{E9A7F8E6-D81C-4ECC-9493-CAA58B273DEC}" dt="2025-06-18T09:36:11.750" v="4595" actId="20577"/>
          <ac:graphicFrameMkLst>
            <pc:docMk/>
            <pc:sldMk cId="3275621677" sldId="314"/>
            <ac:graphicFrameMk id="9" creationId="{4E3025B7-F178-0DE2-9862-44DDE23C8295}"/>
          </ac:graphicFrameMkLst>
        </pc:graphicFrameChg>
      </pc:sldChg>
      <pc:sldChg chg="addSp delSp modSp add mod">
        <pc:chgData name="Slavomír Čéplö" userId="14f0ead9a9496b25" providerId="LiveId" clId="{E9A7F8E6-D81C-4ECC-9493-CAA58B273DEC}" dt="2025-06-18T10:02:29.766" v="4834" actId="13926"/>
        <pc:sldMkLst>
          <pc:docMk/>
          <pc:sldMk cId="1094898021" sldId="315"/>
        </pc:sldMkLst>
        <pc:spChg chg="mod">
          <ac:chgData name="Slavomír Čéplö" userId="14f0ead9a9496b25" providerId="LiveId" clId="{E9A7F8E6-D81C-4ECC-9493-CAA58B273DEC}" dt="2025-06-17T12:33:37.444" v="2213"/>
          <ac:spMkLst>
            <pc:docMk/>
            <pc:sldMk cId="1094898021" sldId="315"/>
            <ac:spMk id="2" creationId="{1E899993-E5E3-FA3E-127A-65EDB4794A37}"/>
          </ac:spMkLst>
        </pc:spChg>
        <pc:spChg chg="add mod">
          <ac:chgData name="Slavomír Čéplö" userId="14f0ead9a9496b25" providerId="LiveId" clId="{E9A7F8E6-D81C-4ECC-9493-CAA58B273DEC}" dt="2025-06-18T10:02:29.766" v="4834" actId="13926"/>
          <ac:spMkLst>
            <pc:docMk/>
            <pc:sldMk cId="1094898021" sldId="315"/>
            <ac:spMk id="4" creationId="{30FB90B0-52E4-A1E7-E64F-607182388875}"/>
          </ac:spMkLst>
        </pc:spChg>
        <pc:graphicFrameChg chg="add mod modGraphic">
          <ac:chgData name="Slavomír Čéplö" userId="14f0ead9a9496b25" providerId="LiveId" clId="{E9A7F8E6-D81C-4ECC-9493-CAA58B273DEC}" dt="2025-06-17T14:19:04.343" v="3316" actId="207"/>
          <ac:graphicFrameMkLst>
            <pc:docMk/>
            <pc:sldMk cId="1094898021" sldId="315"/>
            <ac:graphicFrameMk id="5" creationId="{42162D38-587F-AD03-E0C0-85BFA7829B0D}"/>
          </ac:graphicFrameMkLst>
        </pc:graphicFrameChg>
      </pc:sldChg>
      <pc:sldChg chg="addSp modSp add mod">
        <pc:chgData name="Slavomír Čéplö" userId="14f0ead9a9496b25" providerId="LiveId" clId="{E9A7F8E6-D81C-4ECC-9493-CAA58B273DEC}" dt="2025-06-17T12:18:07.049" v="1663" actId="179"/>
        <pc:sldMkLst>
          <pc:docMk/>
          <pc:sldMk cId="1654349003" sldId="316"/>
        </pc:sldMkLst>
        <pc:spChg chg="mod">
          <ac:chgData name="Slavomír Čéplö" userId="14f0ead9a9496b25" providerId="LiveId" clId="{E9A7F8E6-D81C-4ECC-9493-CAA58B273DEC}" dt="2025-06-17T12:06:49.657" v="1618" actId="20577"/>
          <ac:spMkLst>
            <pc:docMk/>
            <pc:sldMk cId="1654349003" sldId="316"/>
            <ac:spMk id="2" creationId="{DA902996-F782-3F9E-79BB-5FE2BE5DA862}"/>
          </ac:spMkLst>
        </pc:spChg>
        <pc:spChg chg="add mod">
          <ac:chgData name="Slavomír Čéplö" userId="14f0ead9a9496b25" providerId="LiveId" clId="{E9A7F8E6-D81C-4ECC-9493-CAA58B273DEC}" dt="2025-06-17T12:18:07.049" v="1663" actId="179"/>
          <ac:spMkLst>
            <pc:docMk/>
            <pc:sldMk cId="1654349003" sldId="316"/>
            <ac:spMk id="4" creationId="{0F966B7F-C101-7A77-B1D9-6D02048B7310}"/>
          </ac:spMkLst>
        </pc:spChg>
      </pc:sldChg>
      <pc:sldChg chg="addSp delSp modSp add mod modClrScheme chgLayout">
        <pc:chgData name="Slavomír Čéplö" userId="14f0ead9a9496b25" providerId="LiveId" clId="{E9A7F8E6-D81C-4ECC-9493-CAA58B273DEC}" dt="2025-06-18T07:20:11.692" v="4255" actId="14100"/>
        <pc:sldMkLst>
          <pc:docMk/>
          <pc:sldMk cId="2061575852" sldId="317"/>
        </pc:sldMkLst>
        <pc:spChg chg="mod">
          <ac:chgData name="Slavomír Čéplö" userId="14f0ead9a9496b25" providerId="LiveId" clId="{E9A7F8E6-D81C-4ECC-9493-CAA58B273DEC}" dt="2025-06-17T12:51:34.016" v="3074" actId="26606"/>
          <ac:spMkLst>
            <pc:docMk/>
            <pc:sldMk cId="2061575852" sldId="317"/>
            <ac:spMk id="2" creationId="{F5E7DB02-EE9D-B741-AF46-EAE33290AB4C}"/>
          </ac:spMkLst>
        </pc:spChg>
        <pc:spChg chg="add mod">
          <ac:chgData name="Slavomír Čéplö" userId="14f0ead9a9496b25" providerId="LiveId" clId="{E9A7F8E6-D81C-4ECC-9493-CAA58B273DEC}" dt="2025-06-18T07:20:11.692" v="4255" actId="14100"/>
          <ac:spMkLst>
            <pc:docMk/>
            <pc:sldMk cId="2061575852" sldId="317"/>
            <ac:spMk id="3" creationId="{A39CCCD5-54E9-1F72-E857-DBFCB2B681EA}"/>
          </ac:spMkLst>
        </pc:spChg>
      </pc:sldChg>
      <pc:sldChg chg="addSp delSp modSp add mod">
        <pc:chgData name="Slavomír Čéplö" userId="14f0ead9a9496b25" providerId="LiveId" clId="{E9A7F8E6-D81C-4ECC-9493-CAA58B273DEC}" dt="2025-06-17T13:36:02.183" v="3242" actId="1076"/>
        <pc:sldMkLst>
          <pc:docMk/>
          <pc:sldMk cId="3246354152" sldId="318"/>
        </pc:sldMkLst>
        <pc:spChg chg="mod">
          <ac:chgData name="Slavomír Čéplö" userId="14f0ead9a9496b25" providerId="LiveId" clId="{E9A7F8E6-D81C-4ECC-9493-CAA58B273DEC}" dt="2025-06-17T13:36:02.183" v="3242" actId="1076"/>
          <ac:spMkLst>
            <pc:docMk/>
            <pc:sldMk cId="3246354152" sldId="318"/>
            <ac:spMk id="3" creationId="{B91C275A-4736-22F6-903B-0025E7EBD1A0}"/>
          </ac:spMkLst>
        </pc:spChg>
      </pc:sldChg>
      <pc:sldChg chg="addSp delSp modSp add mod ord">
        <pc:chgData name="Slavomír Čéplö" userId="14f0ead9a9496b25" providerId="LiveId" clId="{E9A7F8E6-D81C-4ECC-9493-CAA58B273DEC}" dt="2025-06-18T15:29:47.223" v="5129"/>
        <pc:sldMkLst>
          <pc:docMk/>
          <pc:sldMk cId="3343679113" sldId="319"/>
        </pc:sldMkLst>
        <pc:spChg chg="mod">
          <ac:chgData name="Slavomír Čéplö" userId="14f0ead9a9496b25" providerId="LiveId" clId="{E9A7F8E6-D81C-4ECC-9493-CAA58B273DEC}" dt="2025-06-17T15:50:19.531" v="3684" actId="114"/>
          <ac:spMkLst>
            <pc:docMk/>
            <pc:sldMk cId="3343679113" sldId="319"/>
            <ac:spMk id="2" creationId="{6A28E87F-ED5B-633A-7028-22F3DE8E84B5}"/>
          </ac:spMkLst>
        </pc:spChg>
        <pc:spChg chg="add mod">
          <ac:chgData name="Slavomír Čéplö" userId="14f0ead9a9496b25" providerId="LiveId" clId="{E9A7F8E6-D81C-4ECC-9493-CAA58B273DEC}" dt="2025-06-18T15:29:47.223" v="5129"/>
          <ac:spMkLst>
            <pc:docMk/>
            <pc:sldMk cId="3343679113" sldId="319"/>
            <ac:spMk id="5" creationId="{4C21151E-419E-77CA-ABA0-DA81A6F5590F}"/>
          </ac:spMkLst>
        </pc:spChg>
        <pc:graphicFrameChg chg="add mod modGraphic">
          <ac:chgData name="Slavomír Čéplö" userId="14f0ead9a9496b25" providerId="LiveId" clId="{E9A7F8E6-D81C-4ECC-9493-CAA58B273DEC}" dt="2025-06-18T13:27:51.127" v="5103" actId="14734"/>
          <ac:graphicFrameMkLst>
            <pc:docMk/>
            <pc:sldMk cId="3343679113" sldId="319"/>
            <ac:graphicFrameMk id="7" creationId="{0F5E9F75-9868-5B24-A418-34CCC9985718}"/>
          </ac:graphicFrameMkLst>
        </pc:graphicFrameChg>
      </pc:sldChg>
      <pc:sldChg chg="add">
        <pc:chgData name="Slavomír Čéplö" userId="14f0ead9a9496b25" providerId="LiveId" clId="{E9A7F8E6-D81C-4ECC-9493-CAA58B273DEC}" dt="2025-06-17T16:06:22.014" v="4194" actId="2890"/>
        <pc:sldMkLst>
          <pc:docMk/>
          <pc:sldMk cId="4134544925" sldId="320"/>
        </pc:sldMkLst>
      </pc:sldChg>
      <pc:sldChg chg="addSp delSp modSp add mod">
        <pc:chgData name="Slavomír Čéplö" userId="14f0ead9a9496b25" providerId="LiveId" clId="{E9A7F8E6-D81C-4ECC-9493-CAA58B273DEC}" dt="2025-06-18T10:04:08.199" v="4903" actId="20577"/>
        <pc:sldMkLst>
          <pc:docMk/>
          <pc:sldMk cId="3479351557" sldId="321"/>
        </pc:sldMkLst>
        <pc:spChg chg="mod">
          <ac:chgData name="Slavomír Čéplö" userId="14f0ead9a9496b25" providerId="LiveId" clId="{E9A7F8E6-D81C-4ECC-9493-CAA58B273DEC}" dt="2025-06-18T07:33:06.065" v="4350" actId="962"/>
          <ac:spMkLst>
            <pc:docMk/>
            <pc:sldMk cId="3479351557" sldId="321"/>
            <ac:spMk id="2" creationId="{2728A59E-F924-2781-A40A-308622585BB7}"/>
          </ac:spMkLst>
        </pc:spChg>
        <pc:spChg chg="add mod">
          <ac:chgData name="Slavomír Čéplö" userId="14f0ead9a9496b25" providerId="LiveId" clId="{E9A7F8E6-D81C-4ECC-9493-CAA58B273DEC}" dt="2025-06-18T10:04:08.199" v="4903" actId="20577"/>
          <ac:spMkLst>
            <pc:docMk/>
            <pc:sldMk cId="3479351557" sldId="321"/>
            <ac:spMk id="3" creationId="{51EC64DE-D29B-D5C4-DC92-E423FC008274}"/>
          </ac:spMkLst>
        </pc:spChg>
        <pc:spChg chg="del">
          <ac:chgData name="Slavomír Čéplö" userId="14f0ead9a9496b25" providerId="LiveId" clId="{E9A7F8E6-D81C-4ECC-9493-CAA58B273DEC}" dt="2025-06-18T07:31:04.093" v="4276" actId="478"/>
          <ac:spMkLst>
            <pc:docMk/>
            <pc:sldMk cId="3479351557" sldId="321"/>
            <ac:spMk id="12" creationId="{225A6A8C-7742-3462-534C-03409BCC7D38}"/>
          </ac:spMkLst>
        </pc:spChg>
        <pc:graphicFrameChg chg="del">
          <ac:chgData name="Slavomír Čéplö" userId="14f0ead9a9496b25" providerId="LiveId" clId="{E9A7F8E6-D81C-4ECC-9493-CAA58B273DEC}" dt="2025-06-18T07:30:56.610" v="4274" actId="478"/>
          <ac:graphicFrameMkLst>
            <pc:docMk/>
            <pc:sldMk cId="3479351557" sldId="321"/>
            <ac:graphicFrameMk id="10" creationId="{A3CF55A4-4FAD-3902-C11A-CCD50D799E06}"/>
          </ac:graphicFrameMkLst>
        </pc:graphicFrameChg>
        <pc:graphicFrameChg chg="del">
          <ac:chgData name="Slavomír Čéplö" userId="14f0ead9a9496b25" providerId="LiveId" clId="{E9A7F8E6-D81C-4ECC-9493-CAA58B273DEC}" dt="2025-06-18T07:30:57.802" v="4275" actId="478"/>
          <ac:graphicFrameMkLst>
            <pc:docMk/>
            <pc:sldMk cId="3479351557" sldId="321"/>
            <ac:graphicFrameMk id="11" creationId="{78D706D0-EF2C-0C35-B183-EE0FF5316934}"/>
          </ac:graphicFrameMkLst>
        </pc:graphicFrameChg>
        <pc:picChg chg="add mod">
          <ac:chgData name="Slavomír Čéplö" userId="14f0ead9a9496b25" providerId="LiveId" clId="{E9A7F8E6-D81C-4ECC-9493-CAA58B273DEC}" dt="2025-06-18T07:34:45.987" v="4411" actId="1076"/>
          <ac:picMkLst>
            <pc:docMk/>
            <pc:sldMk cId="3479351557" sldId="321"/>
            <ac:picMk id="4" creationId="{BD6526D8-159A-5350-9764-CF3CAC1DC4FD}"/>
          </ac:picMkLst>
        </pc:picChg>
      </pc:sldChg>
      <pc:sldChg chg="addSp delSp modSp add mod">
        <pc:chgData name="Slavomír Čéplö" userId="14f0ead9a9496b25" providerId="LiveId" clId="{E9A7F8E6-D81C-4ECC-9493-CAA58B273DEC}" dt="2025-06-18T10:06:24.459" v="4905" actId="404"/>
        <pc:sldMkLst>
          <pc:docMk/>
          <pc:sldMk cId="541132397" sldId="322"/>
        </pc:sldMkLst>
        <pc:spChg chg="del">
          <ac:chgData name="Slavomír Čéplö" userId="14f0ead9a9496b25" providerId="LiveId" clId="{E9A7F8E6-D81C-4ECC-9493-CAA58B273DEC}" dt="2025-06-18T09:02:41.262" v="4484" actId="478"/>
          <ac:spMkLst>
            <pc:docMk/>
            <pc:sldMk cId="541132397" sldId="322"/>
            <ac:spMk id="3" creationId="{39FB15F1-C52F-684A-AD7F-93998F412347}"/>
          </ac:spMkLst>
        </pc:spChg>
        <pc:spChg chg="add mod">
          <ac:chgData name="Slavomír Čéplö" userId="14f0ead9a9496b25" providerId="LiveId" clId="{E9A7F8E6-D81C-4ECC-9493-CAA58B273DEC}" dt="2025-06-18T10:06:24.459" v="4905" actId="404"/>
          <ac:spMkLst>
            <pc:docMk/>
            <pc:sldMk cId="541132397" sldId="322"/>
            <ac:spMk id="4" creationId="{F039DBA7-28BA-B20A-6FAA-15ABCD9CDA28}"/>
          </ac:spMkLst>
        </pc:spChg>
        <pc:spChg chg="del">
          <ac:chgData name="Slavomír Čéplö" userId="14f0ead9a9496b25" providerId="LiveId" clId="{E9A7F8E6-D81C-4ECC-9493-CAA58B273DEC}" dt="2025-06-18T09:02:39.712" v="4483" actId="478"/>
          <ac:spMkLst>
            <pc:docMk/>
            <pc:sldMk cId="541132397" sldId="322"/>
            <ac:spMk id="6" creationId="{9562096B-053C-A876-6FDC-B3AF02AA2143}"/>
          </ac:spMkLst>
        </pc:spChg>
      </pc:sldChg>
      <pc:sldChg chg="addSp delSp modSp add mod">
        <pc:chgData name="Slavomír Čéplö" userId="14f0ead9a9496b25" providerId="LiveId" clId="{E9A7F8E6-D81C-4ECC-9493-CAA58B273DEC}" dt="2025-06-18T15:39:50.344" v="5149" actId="1076"/>
        <pc:sldMkLst>
          <pc:docMk/>
          <pc:sldMk cId="60045614" sldId="323"/>
        </pc:sldMkLst>
        <pc:spChg chg="mod">
          <ac:chgData name="Slavomír Čéplö" userId="14f0ead9a9496b25" providerId="LiveId" clId="{E9A7F8E6-D81C-4ECC-9493-CAA58B273DEC}" dt="2025-06-18T09:59:13.768" v="4647" actId="20577"/>
          <ac:spMkLst>
            <pc:docMk/>
            <pc:sldMk cId="60045614" sldId="323"/>
            <ac:spMk id="4" creationId="{BF0E53B3-83A1-0F89-C873-CE3B5BE1B29E}"/>
          </ac:spMkLst>
        </pc:spChg>
        <pc:graphicFrameChg chg="add mod modGraphic">
          <ac:chgData name="Slavomír Čéplö" userId="14f0ead9a9496b25" providerId="LiveId" clId="{E9A7F8E6-D81C-4ECC-9493-CAA58B273DEC}" dt="2025-06-18T15:39:50.344" v="5149" actId="1076"/>
          <ac:graphicFrameMkLst>
            <pc:docMk/>
            <pc:sldMk cId="60045614" sldId="323"/>
            <ac:graphicFrameMk id="5" creationId="{F342EEC4-974F-982F-DCCA-73F202B3E345}"/>
          </ac:graphicFrameMkLst>
        </pc:graphicFrameChg>
        <pc:graphicFrameChg chg="del">
          <ac:chgData name="Slavomír Čéplö" userId="14f0ead9a9496b25" providerId="LiveId" clId="{E9A7F8E6-D81C-4ECC-9493-CAA58B273DEC}" dt="2025-06-18T09:56:23.039" v="4618" actId="478"/>
          <ac:graphicFrameMkLst>
            <pc:docMk/>
            <pc:sldMk cId="60045614" sldId="323"/>
            <ac:graphicFrameMk id="9" creationId="{F07840B1-6E76-39A6-898D-81291DA32586}"/>
          </ac:graphicFrameMkLst>
        </pc:graphicFrameChg>
        <pc:picChg chg="add mod modCrop">
          <ac:chgData name="Slavomír Čéplö" userId="14f0ead9a9496b25" providerId="LiveId" clId="{E9A7F8E6-D81C-4ECC-9493-CAA58B273DEC}" dt="2025-06-18T15:39:46.551" v="5148" actId="1035"/>
          <ac:picMkLst>
            <pc:docMk/>
            <pc:sldMk cId="60045614" sldId="323"/>
            <ac:picMk id="3" creationId="{131F822B-D5AF-581A-C14F-C68DF4F434EF}"/>
          </ac:picMkLst>
        </pc:picChg>
      </pc:sldChg>
    </pc:docChg>
  </pc:docChgLst>
  <pc:docChgLst>
    <pc:chgData name="Slavomír Čéplö" userId="14f0ead9a9496b25" providerId="LiveId" clId="{F1401A36-8209-C746-8152-CA144A93CF5D}"/>
    <pc:docChg chg="undo redo custSel addSld delSld modSld sldOrd modMainMaster">
      <pc:chgData name="Slavomír Čéplö" userId="14f0ead9a9496b25" providerId="LiveId" clId="{F1401A36-8209-C746-8152-CA144A93CF5D}" dt="2024-10-09T19:02:26.523" v="2530" actId="478"/>
      <pc:docMkLst>
        <pc:docMk/>
      </pc:docMkLst>
      <pc:sldChg chg="modSp del mod">
        <pc:chgData name="Slavomír Čéplö" userId="14f0ead9a9496b25" providerId="LiveId" clId="{F1401A36-8209-C746-8152-CA144A93CF5D}" dt="2024-10-05T14:58:50.034" v="154" actId="2696"/>
        <pc:sldMkLst>
          <pc:docMk/>
          <pc:sldMk cId="697431909" sldId="257"/>
        </pc:sldMkLst>
      </pc:sldChg>
      <pc:sldChg chg="addSp delSp modSp add del mod ord">
        <pc:chgData name="Slavomír Čéplö" userId="14f0ead9a9496b25" providerId="LiveId" clId="{F1401A36-8209-C746-8152-CA144A93CF5D}" dt="2024-10-09T14:03:19.145" v="2282" actId="20577"/>
        <pc:sldMkLst>
          <pc:docMk/>
          <pc:sldMk cId="773619055" sldId="258"/>
        </pc:sldMkLst>
      </pc:sldChg>
      <pc:sldChg chg="addSp delSp modSp new mod">
        <pc:chgData name="Slavomír Čéplö" userId="14f0ead9a9496b25" providerId="LiveId" clId="{F1401A36-8209-C746-8152-CA144A93CF5D}" dt="2024-10-06T17:37:59.587" v="798" actId="14100"/>
        <pc:sldMkLst>
          <pc:docMk/>
          <pc:sldMk cId="4188575768" sldId="259"/>
        </pc:sldMkLst>
      </pc:sldChg>
      <pc:sldChg chg="addSp delSp modSp add mod">
        <pc:chgData name="Slavomír Čéplö" userId="14f0ead9a9496b25" providerId="LiveId" clId="{F1401A36-8209-C746-8152-CA144A93CF5D}" dt="2024-10-09T12:52:03.649" v="2242" actId="478"/>
        <pc:sldMkLst>
          <pc:docMk/>
          <pc:sldMk cId="1653527090" sldId="260"/>
        </pc:sldMkLst>
      </pc:sldChg>
      <pc:sldChg chg="addSp delSp modSp add mod">
        <pc:chgData name="Slavomír Čéplö" userId="14f0ead9a9496b25" providerId="LiveId" clId="{F1401A36-8209-C746-8152-CA144A93CF5D}" dt="2024-10-08T21:38:49.375" v="2201" actId="1076"/>
        <pc:sldMkLst>
          <pc:docMk/>
          <pc:sldMk cId="378299933" sldId="261"/>
        </pc:sldMkLst>
      </pc:sldChg>
      <pc:sldChg chg="addSp delSp modSp add mod ord">
        <pc:chgData name="Slavomír Čéplö" userId="14f0ead9a9496b25" providerId="LiveId" clId="{F1401A36-8209-C746-8152-CA144A93CF5D}" dt="2024-10-08T21:41:46.412" v="2202" actId="20577"/>
        <pc:sldMkLst>
          <pc:docMk/>
          <pc:sldMk cId="120323382" sldId="262"/>
        </pc:sldMkLst>
      </pc:sldChg>
      <pc:sldChg chg="addSp delSp modSp add mod">
        <pc:chgData name="Slavomír Čéplö" userId="14f0ead9a9496b25" providerId="LiveId" clId="{F1401A36-8209-C746-8152-CA144A93CF5D}" dt="2024-10-08T16:16:46.344" v="1350" actId="403"/>
        <pc:sldMkLst>
          <pc:docMk/>
          <pc:sldMk cId="1118206437" sldId="263"/>
        </pc:sldMkLst>
      </pc:sldChg>
      <pc:sldChg chg="addSp delSp modSp add mod">
        <pc:chgData name="Slavomír Čéplö" userId="14f0ead9a9496b25" providerId="LiveId" clId="{F1401A36-8209-C746-8152-CA144A93CF5D}" dt="2024-10-05T15:00:02.643" v="218" actId="113"/>
        <pc:sldMkLst>
          <pc:docMk/>
          <pc:sldMk cId="3039269702" sldId="264"/>
        </pc:sldMkLst>
      </pc:sldChg>
      <pc:sldChg chg="modSp add mod ord">
        <pc:chgData name="Slavomír Čéplö" userId="14f0ead9a9496b25" providerId="LiveId" clId="{F1401A36-8209-C746-8152-CA144A93CF5D}" dt="2024-10-05T15:00:20.413" v="235" actId="20577"/>
        <pc:sldMkLst>
          <pc:docMk/>
          <pc:sldMk cId="1590494745" sldId="265"/>
        </pc:sldMkLst>
      </pc:sldChg>
      <pc:sldChg chg="addSp delSp modSp add del mod">
        <pc:chgData name="Slavomír Čéplö" userId="14f0ead9a9496b25" providerId="LiveId" clId="{F1401A36-8209-C746-8152-CA144A93CF5D}" dt="2024-10-08T16:16:59.073" v="1353" actId="404"/>
        <pc:sldMkLst>
          <pc:docMk/>
          <pc:sldMk cId="2064424887" sldId="266"/>
        </pc:sldMkLst>
      </pc:sldChg>
      <pc:sldChg chg="add">
        <pc:chgData name="Slavomír Čéplö" userId="14f0ead9a9496b25" providerId="LiveId" clId="{F1401A36-8209-C746-8152-CA144A93CF5D}" dt="2024-10-05T20:19:20.806" v="494" actId="2890"/>
        <pc:sldMkLst>
          <pc:docMk/>
          <pc:sldMk cId="301770122" sldId="267"/>
        </pc:sldMkLst>
      </pc:sldChg>
      <pc:sldChg chg="delSp add del mod">
        <pc:chgData name="Slavomír Čéplö" userId="14f0ead9a9496b25" providerId="LiveId" clId="{F1401A36-8209-C746-8152-CA144A93CF5D}" dt="2024-10-06T17:33:25.345" v="748" actId="2696"/>
        <pc:sldMkLst>
          <pc:docMk/>
          <pc:sldMk cId="3349633301" sldId="268"/>
        </pc:sldMkLst>
      </pc:sldChg>
      <pc:sldChg chg="addSp delSp modSp add mod">
        <pc:chgData name="Slavomír Čéplö" userId="14f0ead9a9496b25" providerId="LiveId" clId="{F1401A36-8209-C746-8152-CA144A93CF5D}" dt="2024-10-06T17:39:01.319" v="838" actId="1036"/>
        <pc:sldMkLst>
          <pc:docMk/>
          <pc:sldMk cId="4206381828" sldId="268"/>
        </pc:sldMkLst>
      </pc:sldChg>
      <pc:sldChg chg="addSp delSp modSp add del mod">
        <pc:chgData name="Slavomír Čéplö" userId="14f0ead9a9496b25" providerId="LiveId" clId="{F1401A36-8209-C746-8152-CA144A93CF5D}" dt="2024-10-06T17:33:04.811" v="732" actId="2890"/>
        <pc:sldMkLst>
          <pc:docMk/>
          <pc:sldMk cId="954901620" sldId="269"/>
        </pc:sldMkLst>
      </pc:sldChg>
      <pc:sldChg chg="addSp modSp add mod">
        <pc:chgData name="Slavomír Čéplö" userId="14f0ead9a9496b25" providerId="LiveId" clId="{F1401A36-8209-C746-8152-CA144A93CF5D}" dt="2024-10-06T17:39:35.281" v="861" actId="1076"/>
        <pc:sldMkLst>
          <pc:docMk/>
          <pc:sldMk cId="3975246353" sldId="269"/>
        </pc:sldMkLst>
      </pc:sldChg>
      <pc:sldChg chg="addSp delSp modSp add mod ord">
        <pc:chgData name="Slavomír Čéplö" userId="14f0ead9a9496b25" providerId="LiveId" clId="{F1401A36-8209-C746-8152-CA144A93CF5D}" dt="2024-10-09T19:02:26.523" v="2530" actId="478"/>
        <pc:sldMkLst>
          <pc:docMk/>
          <pc:sldMk cId="1831214001" sldId="270"/>
        </pc:sldMkLst>
      </pc:sldChg>
      <pc:sldChg chg="modSp add mod">
        <pc:chgData name="Slavomír Čéplö" userId="14f0ead9a9496b25" providerId="LiveId" clId="{F1401A36-8209-C746-8152-CA144A93CF5D}" dt="2024-10-08T16:05:50.662" v="1061" actId="20577"/>
        <pc:sldMkLst>
          <pc:docMk/>
          <pc:sldMk cId="4091995985" sldId="271"/>
        </pc:sldMkLst>
      </pc:sldChg>
      <pc:sldChg chg="modSp add mod">
        <pc:chgData name="Slavomír Čéplö" userId="14f0ead9a9496b25" providerId="LiveId" clId="{F1401A36-8209-C746-8152-CA144A93CF5D}" dt="2024-10-08T21:57:05.177" v="2230" actId="20577"/>
        <pc:sldMkLst>
          <pc:docMk/>
          <pc:sldMk cId="958871055" sldId="272"/>
        </pc:sldMkLst>
      </pc:sldChg>
      <pc:sldChg chg="addSp delSp modSp add mod">
        <pc:chgData name="Slavomír Čéplö" userId="14f0ead9a9496b25" providerId="LiveId" clId="{F1401A36-8209-C746-8152-CA144A93CF5D}" dt="2024-10-08T16:12:57.057" v="1298" actId="1076"/>
        <pc:sldMkLst>
          <pc:docMk/>
          <pc:sldMk cId="2529547083" sldId="273"/>
        </pc:sldMkLst>
      </pc:sldChg>
      <pc:sldChg chg="addSp delSp modSp add mod ord">
        <pc:chgData name="Slavomír Čéplö" userId="14f0ead9a9496b25" providerId="LiveId" clId="{F1401A36-8209-C746-8152-CA144A93CF5D}" dt="2024-10-09T13:43:11.231" v="2248" actId="1076"/>
        <pc:sldMkLst>
          <pc:docMk/>
          <pc:sldMk cId="2841761391" sldId="274"/>
        </pc:sldMkLst>
      </pc:sldChg>
      <pc:sldChg chg="add del">
        <pc:chgData name="Slavomír Čéplö" userId="14f0ead9a9496b25" providerId="LiveId" clId="{F1401A36-8209-C746-8152-CA144A93CF5D}" dt="2024-10-08T21:31:06.849" v="2170" actId="2890"/>
        <pc:sldMkLst>
          <pc:docMk/>
          <pc:sldMk cId="2239471713" sldId="275"/>
        </pc:sldMkLst>
      </pc:sldChg>
      <pc:sldChg chg="addSp delSp modSp add mod">
        <pc:chgData name="Slavomír Čéplö" userId="14f0ead9a9496b25" providerId="LiveId" clId="{F1401A36-8209-C746-8152-CA144A93CF5D}" dt="2024-10-09T13:59:57.782" v="2280" actId="1076"/>
        <pc:sldMkLst>
          <pc:docMk/>
          <pc:sldMk cId="4136433857" sldId="275"/>
        </pc:sldMkLst>
      </pc:sldChg>
      <pc:sldMasterChg chg="modSldLayout">
        <pc:chgData name="Slavomír Čéplö" userId="14f0ead9a9496b25" providerId="LiveId" clId="{F1401A36-8209-C746-8152-CA144A93CF5D}" dt="2024-10-05T15:42:47.215" v="279" actId="14100"/>
        <pc:sldMasterMkLst>
          <pc:docMk/>
          <pc:sldMasterMk cId="3003293189" sldId="2147483648"/>
        </pc:sldMasterMkLst>
        <pc:sldLayoutChg chg="modSp mod">
          <pc:chgData name="Slavomír Čéplö" userId="14f0ead9a9496b25" providerId="LiveId" clId="{F1401A36-8209-C746-8152-CA144A93CF5D}" dt="2024-10-05T15:42:47.215" v="279" actId="14100"/>
          <pc:sldLayoutMkLst>
            <pc:docMk/>
            <pc:sldMasterMk cId="3003293189" sldId="2147483648"/>
            <pc:sldLayoutMk cId="2849539511" sldId="2147483650"/>
          </pc:sldLayoutMkLst>
        </pc:sldLayoutChg>
        <pc:sldLayoutChg chg="modSp mod">
          <pc:chgData name="Slavomír Čéplö" userId="14f0ead9a9496b25" providerId="LiveId" clId="{F1401A36-8209-C746-8152-CA144A93CF5D}" dt="2024-10-05T15:42:45.695" v="277" actId="14100"/>
          <pc:sldLayoutMkLst>
            <pc:docMk/>
            <pc:sldMasterMk cId="3003293189" sldId="2147483648"/>
            <pc:sldLayoutMk cId="3878646429" sldId="2147483654"/>
          </pc:sldLayoutMkLst>
        </pc:sldLayoutChg>
      </pc:sldMasterChg>
    </pc:docChg>
  </pc:docChgLst>
  <pc:docChgLst>
    <pc:chgData name="Slavomír Čéplö" userId="14f0ead9a9496b25" providerId="LiveId" clId="{D0D8CD88-6CD4-034E-A656-8819CA56B42B}"/>
    <pc:docChg chg="undo redo custSel addSld delSld modSld sldOrd modMainMaster">
      <pc:chgData name="Slavomír Čéplö" userId="14f0ead9a9496b25" providerId="LiveId" clId="{D0D8CD88-6CD4-034E-A656-8819CA56B42B}" dt="2025-06-15T17:41:44.190" v="12934" actId="572"/>
      <pc:docMkLst>
        <pc:docMk/>
      </pc:docMkLst>
      <pc:sldChg chg="modSp mod">
        <pc:chgData name="Slavomír Čéplö" userId="14f0ead9a9496b25" providerId="LiveId" clId="{D0D8CD88-6CD4-034E-A656-8819CA56B42B}" dt="2025-05-13T09:25:03.582" v="41" actId="14100"/>
        <pc:sldMkLst>
          <pc:docMk/>
          <pc:sldMk cId="3273483957" sldId="256"/>
        </pc:sldMkLst>
        <pc:spChg chg="mod">
          <ac:chgData name="Slavomír Čéplö" userId="14f0ead9a9496b25" providerId="LiveId" clId="{D0D8CD88-6CD4-034E-A656-8819CA56B42B}" dt="2025-05-13T09:24:59.430" v="40" actId="14100"/>
          <ac:spMkLst>
            <pc:docMk/>
            <pc:sldMk cId="3273483957" sldId="256"/>
            <ac:spMk id="2" creationId="{917A06D3-A493-2D39-55E4-EB14156269C8}"/>
          </ac:spMkLst>
        </pc:spChg>
        <pc:spChg chg="mod">
          <ac:chgData name="Slavomír Čéplö" userId="14f0ead9a9496b25" providerId="LiveId" clId="{D0D8CD88-6CD4-034E-A656-8819CA56B42B}" dt="2025-05-13T09:25:03.582" v="41" actId="14100"/>
          <ac:spMkLst>
            <pc:docMk/>
            <pc:sldMk cId="3273483957" sldId="256"/>
            <ac:spMk id="3" creationId="{FD3C0902-C9A8-E747-C2FE-346E2AC3D437}"/>
          </ac:spMkLst>
        </pc:spChg>
      </pc:sldChg>
      <pc:sldChg chg="addSp delSp modSp mod">
        <pc:chgData name="Slavomír Čéplö" userId="14f0ead9a9496b25" providerId="LiveId" clId="{D0D8CD88-6CD4-034E-A656-8819CA56B42B}" dt="2025-06-14T20:14:12.364" v="11838" actId="1076"/>
        <pc:sldMkLst>
          <pc:docMk/>
          <pc:sldMk cId="773619055" sldId="258"/>
        </pc:sldMkLst>
        <pc:spChg chg="add mod">
          <ac:chgData name="Slavomír Čéplö" userId="14f0ead9a9496b25" providerId="LiveId" clId="{D0D8CD88-6CD4-034E-A656-8819CA56B42B}" dt="2025-06-14T20:14:12.364" v="11838" actId="1076"/>
          <ac:spMkLst>
            <pc:docMk/>
            <pc:sldMk cId="773619055" sldId="258"/>
            <ac:spMk id="5" creationId="{90CC73B8-CC90-3CCE-5D1C-DBD3831C6BD3}"/>
          </ac:spMkLst>
        </pc:spChg>
      </pc:sldChg>
      <pc:sldChg chg="modSp add del mod">
        <pc:chgData name="Slavomír Čéplö" userId="14f0ead9a9496b25" providerId="LiveId" clId="{D0D8CD88-6CD4-034E-A656-8819CA56B42B}" dt="2025-06-05T08:47:44.936" v="337" actId="2696"/>
        <pc:sldMkLst>
          <pc:docMk/>
          <pc:sldMk cId="1813013147" sldId="259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4188575768" sldId="259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1653527090" sldId="260"/>
        </pc:sldMkLst>
      </pc:sldChg>
      <pc:sldChg chg="modSp add del mod">
        <pc:chgData name="Slavomír Čéplö" userId="14f0ead9a9496b25" providerId="LiveId" clId="{D0D8CD88-6CD4-034E-A656-8819CA56B42B}" dt="2025-06-05T08:47:45.596" v="338" actId="2696"/>
        <pc:sldMkLst>
          <pc:docMk/>
          <pc:sldMk cId="4280023796" sldId="260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378299933" sldId="261"/>
        </pc:sldMkLst>
      </pc:sldChg>
      <pc:sldChg chg="add del">
        <pc:chgData name="Slavomír Čéplö" userId="14f0ead9a9496b25" providerId="LiveId" clId="{D0D8CD88-6CD4-034E-A656-8819CA56B42B}" dt="2025-06-05T08:47:46.690" v="339" actId="2696"/>
        <pc:sldMkLst>
          <pc:docMk/>
          <pc:sldMk cId="2796857130" sldId="261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120323382" sldId="262"/>
        </pc:sldMkLst>
      </pc:sldChg>
      <pc:sldChg chg="addSp modSp add mod">
        <pc:chgData name="Slavomír Čéplö" userId="14f0ead9a9496b25" providerId="LiveId" clId="{D0D8CD88-6CD4-034E-A656-8819CA56B42B}" dt="2025-06-14T14:27:49.165" v="10751" actId="1076"/>
        <pc:sldMkLst>
          <pc:docMk/>
          <pc:sldMk cId="1220529104" sldId="262"/>
        </pc:sldMkLst>
        <pc:spChg chg="mod">
          <ac:chgData name="Slavomír Čéplö" userId="14f0ead9a9496b25" providerId="LiveId" clId="{D0D8CD88-6CD4-034E-A656-8819CA56B42B}" dt="2025-06-07T08:51:42.409" v="739" actId="6549"/>
          <ac:spMkLst>
            <pc:docMk/>
            <pc:sldMk cId="1220529104" sldId="262"/>
            <ac:spMk id="2" creationId="{ABD57732-A6D3-FD3D-A615-E0E25C97635B}"/>
          </ac:spMkLst>
        </pc:spChg>
        <pc:spChg chg="add mod">
          <ac:chgData name="Slavomír Čéplö" userId="14f0ead9a9496b25" providerId="LiveId" clId="{D0D8CD88-6CD4-034E-A656-8819CA56B42B}" dt="2025-06-14T14:27:46.368" v="10750" actId="14100"/>
          <ac:spMkLst>
            <pc:docMk/>
            <pc:sldMk cId="1220529104" sldId="262"/>
            <ac:spMk id="3" creationId="{661B4C6F-398D-649A-A331-C9486F715AF9}"/>
          </ac:spMkLst>
        </pc:spChg>
        <pc:spChg chg="add mod">
          <ac:chgData name="Slavomír Čéplö" userId="14f0ead9a9496b25" providerId="LiveId" clId="{D0D8CD88-6CD4-034E-A656-8819CA56B42B}" dt="2025-06-14T14:27:49.165" v="10751" actId="1076"/>
          <ac:spMkLst>
            <pc:docMk/>
            <pc:sldMk cId="1220529104" sldId="262"/>
            <ac:spMk id="4" creationId="{A6675393-CEB8-0955-E3AB-9CC703109E59}"/>
          </ac:spMkLst>
        </pc:sp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1118206437" sldId="263"/>
        </pc:sldMkLst>
      </pc:sldChg>
      <pc:sldChg chg="modSp add del mod">
        <pc:chgData name="Slavomír Čéplö" userId="14f0ead9a9496b25" providerId="LiveId" clId="{D0D8CD88-6CD4-034E-A656-8819CA56B42B}" dt="2025-06-07T07:48:10.725" v="628" actId="2696"/>
        <pc:sldMkLst>
          <pc:docMk/>
          <pc:sldMk cId="3841472707" sldId="263"/>
        </pc:sldMkLst>
      </pc:sldChg>
      <pc:sldChg chg="addSp delSp modSp add mod">
        <pc:chgData name="Slavomír Čéplö" userId="14f0ead9a9496b25" providerId="LiveId" clId="{D0D8CD88-6CD4-034E-A656-8819CA56B42B}" dt="2025-06-13T10:09:24.156" v="9266" actId="20577"/>
        <pc:sldMkLst>
          <pc:docMk/>
          <pc:sldMk cId="156896371" sldId="264"/>
        </pc:sldMkLst>
        <pc:spChg chg="mod">
          <ac:chgData name="Slavomír Čéplö" userId="14f0ead9a9496b25" providerId="LiveId" clId="{D0D8CD88-6CD4-034E-A656-8819CA56B42B}" dt="2025-06-13T10:09:24.156" v="9266" actId="20577"/>
          <ac:spMkLst>
            <pc:docMk/>
            <pc:sldMk cId="156896371" sldId="264"/>
            <ac:spMk id="2" creationId="{EC3E25D9-E282-6430-0114-40B84C37670F}"/>
          </ac:spMkLst>
        </pc:spChg>
        <pc:spChg chg="add mod">
          <ac:chgData name="Slavomír Čéplö" userId="14f0ead9a9496b25" providerId="LiveId" clId="{D0D8CD88-6CD4-034E-A656-8819CA56B42B}" dt="2025-06-12T19:21:35.087" v="6599" actId="114"/>
          <ac:spMkLst>
            <pc:docMk/>
            <pc:sldMk cId="156896371" sldId="264"/>
            <ac:spMk id="4" creationId="{6857832D-D68D-7985-42CE-ED60B1B8DB29}"/>
          </ac:spMkLst>
        </pc:sp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3039269702" sldId="264"/>
        </pc:sldMkLst>
      </pc:sldChg>
      <pc:sldChg chg="addSp modSp add mod">
        <pc:chgData name="Slavomír Čéplö" userId="14f0ead9a9496b25" providerId="LiveId" clId="{D0D8CD88-6CD4-034E-A656-8819CA56B42B}" dt="2025-06-14T14:36:34.537" v="11152" actId="255"/>
        <pc:sldMkLst>
          <pc:docMk/>
          <pc:sldMk cId="687683592" sldId="265"/>
        </pc:sldMkLst>
        <pc:spChg chg="mod">
          <ac:chgData name="Slavomír Čéplö" userId="14f0ead9a9496b25" providerId="LiveId" clId="{D0D8CD88-6CD4-034E-A656-8819CA56B42B}" dt="2025-06-13T09:55:48.929" v="8764" actId="20577"/>
          <ac:spMkLst>
            <pc:docMk/>
            <pc:sldMk cId="687683592" sldId="265"/>
            <ac:spMk id="2" creationId="{0D04E60F-CB47-EEA7-A10B-759DC4EE1ED9}"/>
          </ac:spMkLst>
        </pc:spChg>
        <pc:spChg chg="add mod">
          <ac:chgData name="Slavomír Čéplö" userId="14f0ead9a9496b25" providerId="LiveId" clId="{D0D8CD88-6CD4-034E-A656-8819CA56B42B}" dt="2025-06-13T09:27:40.938" v="8175" actId="1076"/>
          <ac:spMkLst>
            <pc:docMk/>
            <pc:sldMk cId="687683592" sldId="265"/>
            <ac:spMk id="4" creationId="{57576541-1D79-57FC-1305-061230A1C5CF}"/>
          </ac:spMkLst>
        </pc:spChg>
        <pc:spChg chg="add mod">
          <ac:chgData name="Slavomír Čéplö" userId="14f0ead9a9496b25" providerId="LiveId" clId="{D0D8CD88-6CD4-034E-A656-8819CA56B42B}" dt="2025-06-14T14:36:18.062" v="11150" actId="20577"/>
          <ac:spMkLst>
            <pc:docMk/>
            <pc:sldMk cId="687683592" sldId="265"/>
            <ac:spMk id="5" creationId="{FB6F77EF-E707-E5CA-644F-3DA6326C70DC}"/>
          </ac:spMkLst>
        </pc:spChg>
        <pc:graphicFrameChg chg="add mod modGraphic">
          <ac:chgData name="Slavomír Čéplö" userId="14f0ead9a9496b25" providerId="LiveId" clId="{D0D8CD88-6CD4-034E-A656-8819CA56B42B}" dt="2025-06-14T14:36:34.537" v="11152" actId="255"/>
          <ac:graphicFrameMkLst>
            <pc:docMk/>
            <pc:sldMk cId="687683592" sldId="265"/>
            <ac:graphicFrameMk id="3" creationId="{01E1CEE7-4810-1A2B-8FBE-BA3F0C728E52}"/>
          </ac:graphicFrameMkLst>
        </pc:graphicFrameChg>
      </pc:sldChg>
      <pc:sldChg chg="modSp add del mod">
        <pc:chgData name="Slavomír Čéplö" userId="14f0ead9a9496b25" providerId="LiveId" clId="{D0D8CD88-6CD4-034E-A656-8819CA56B42B}" dt="2025-06-11T18:47:26.210" v="4858" actId="2696"/>
        <pc:sldMkLst>
          <pc:docMk/>
          <pc:sldMk cId="968014722" sldId="265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1590494745" sldId="265"/>
        </pc:sldMkLst>
      </pc:sldChg>
      <pc:sldChg chg="addSp delSp modSp add mod">
        <pc:chgData name="Slavomír Čéplö" userId="14f0ead9a9496b25" providerId="LiveId" clId="{D0D8CD88-6CD4-034E-A656-8819CA56B42B}" dt="2025-06-14T14:43:32.765" v="11403" actId="179"/>
        <pc:sldMkLst>
          <pc:docMk/>
          <pc:sldMk cId="846739427" sldId="266"/>
        </pc:sldMkLst>
        <pc:spChg chg="mod">
          <ac:chgData name="Slavomír Čéplö" userId="14f0ead9a9496b25" providerId="LiveId" clId="{D0D8CD88-6CD4-034E-A656-8819CA56B42B}" dt="2025-06-10T09:00:21.341" v="2771" actId="20577"/>
          <ac:spMkLst>
            <pc:docMk/>
            <pc:sldMk cId="846739427" sldId="266"/>
            <ac:spMk id="2" creationId="{BD0E03F6-56EC-EC44-B158-F35E43A04525}"/>
          </ac:spMkLst>
        </pc:spChg>
        <pc:spChg chg="add mod">
          <ac:chgData name="Slavomír Čéplö" userId="14f0ead9a9496b25" providerId="LiveId" clId="{D0D8CD88-6CD4-034E-A656-8819CA56B42B}" dt="2025-06-14T14:43:32.765" v="11403" actId="179"/>
          <ac:spMkLst>
            <pc:docMk/>
            <pc:sldMk cId="846739427" sldId="266"/>
            <ac:spMk id="8" creationId="{C1E381A3-FE0B-816D-E63C-B249A748D257}"/>
          </ac:spMkLst>
        </pc:spChg>
        <pc:spChg chg="add mod">
          <ac:chgData name="Slavomír Čéplö" userId="14f0ead9a9496b25" providerId="LiveId" clId="{D0D8CD88-6CD4-034E-A656-8819CA56B42B}" dt="2025-06-14T14:43:25.236" v="11399" actId="1035"/>
          <ac:spMkLst>
            <pc:docMk/>
            <pc:sldMk cId="846739427" sldId="266"/>
            <ac:spMk id="10" creationId="{42977BF4-3808-05F7-FA02-240C2EBB0935}"/>
          </ac:spMkLst>
        </pc:sp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2064424887" sldId="266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301770122" sldId="267"/>
        </pc:sldMkLst>
      </pc:sldChg>
      <pc:sldChg chg="addSp modSp add del mod">
        <pc:chgData name="Slavomír Čéplö" userId="14f0ead9a9496b25" providerId="LiveId" clId="{D0D8CD88-6CD4-034E-A656-8819CA56B42B}" dt="2025-06-07T19:00:17.987" v="1346" actId="2696"/>
        <pc:sldMkLst>
          <pc:docMk/>
          <pc:sldMk cId="3750005476" sldId="267"/>
        </pc:sldMkLst>
      </pc:sldChg>
      <pc:sldChg chg="addSp modSp add mod ord">
        <pc:chgData name="Slavomír Čéplö" userId="14f0ead9a9496b25" providerId="LiveId" clId="{D0D8CD88-6CD4-034E-A656-8819CA56B42B}" dt="2025-06-14T14:20:56.117" v="10515" actId="20577"/>
        <pc:sldMkLst>
          <pc:docMk/>
          <pc:sldMk cId="274334570" sldId="268"/>
        </pc:sldMkLst>
        <pc:spChg chg="mod">
          <ac:chgData name="Slavomír Čéplö" userId="14f0ead9a9496b25" providerId="LiveId" clId="{D0D8CD88-6CD4-034E-A656-8819CA56B42B}" dt="2025-06-07T08:47:46.668" v="693" actId="20577"/>
          <ac:spMkLst>
            <pc:docMk/>
            <pc:sldMk cId="274334570" sldId="268"/>
            <ac:spMk id="2" creationId="{67B6090B-DDF1-2B40-0673-C140467A5565}"/>
          </ac:spMkLst>
        </pc:spChg>
        <pc:spChg chg="add mod">
          <ac:chgData name="Slavomír Čéplö" userId="14f0ead9a9496b25" providerId="LiveId" clId="{D0D8CD88-6CD4-034E-A656-8819CA56B42B}" dt="2025-06-14T14:20:56.117" v="10515" actId="20577"/>
          <ac:spMkLst>
            <pc:docMk/>
            <pc:sldMk cId="274334570" sldId="268"/>
            <ac:spMk id="3" creationId="{474AE9EF-0E93-141A-C99E-9231D496349B}"/>
          </ac:spMkLst>
        </pc:sp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4206381828" sldId="268"/>
        </pc:sldMkLst>
      </pc:sldChg>
      <pc:sldChg chg="addSp modSp add mod">
        <pc:chgData name="Slavomír Čéplö" userId="14f0ead9a9496b25" providerId="LiveId" clId="{D0D8CD88-6CD4-034E-A656-8819CA56B42B}" dt="2025-06-14T14:31:39.484" v="10967" actId="20577"/>
        <pc:sldMkLst>
          <pc:docMk/>
          <pc:sldMk cId="700903616" sldId="269"/>
        </pc:sldMkLst>
        <pc:spChg chg="mod">
          <ac:chgData name="Slavomír Čéplö" userId="14f0ead9a9496b25" providerId="LiveId" clId="{D0D8CD88-6CD4-034E-A656-8819CA56B42B}" dt="2025-06-14T14:31:39.484" v="10967" actId="20577"/>
          <ac:spMkLst>
            <pc:docMk/>
            <pc:sldMk cId="700903616" sldId="269"/>
            <ac:spMk id="2" creationId="{288C8D03-F7C9-5EEE-F84C-B2D7A7B796E0}"/>
          </ac:spMkLst>
        </pc:spChg>
        <pc:spChg chg="add mod">
          <ac:chgData name="Slavomír Čéplö" userId="14f0ead9a9496b25" providerId="LiveId" clId="{D0D8CD88-6CD4-034E-A656-8819CA56B42B}" dt="2025-06-11T18:45:43.384" v="4847" actId="20577"/>
          <ac:spMkLst>
            <pc:docMk/>
            <pc:sldMk cId="700903616" sldId="269"/>
            <ac:spMk id="3" creationId="{DCE4CF9A-37CC-DCC3-4C15-271C1A205370}"/>
          </ac:spMkLst>
        </pc:spChg>
      </pc:sldChg>
      <pc:sldChg chg="modSp add del mod">
        <pc:chgData name="Slavomír Čéplö" userId="14f0ead9a9496b25" providerId="LiveId" clId="{D0D8CD88-6CD4-034E-A656-8819CA56B42B}" dt="2025-06-10T08:07:10.555" v="2216" actId="2696"/>
        <pc:sldMkLst>
          <pc:docMk/>
          <pc:sldMk cId="2664894960" sldId="269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3975246353" sldId="269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1831214001" sldId="270"/>
        </pc:sldMkLst>
      </pc:sldChg>
      <pc:sldChg chg="addSp delSp modSp add mod">
        <pc:chgData name="Slavomír Čéplö" userId="14f0ead9a9496b25" providerId="LiveId" clId="{D0D8CD88-6CD4-034E-A656-8819CA56B42B}" dt="2025-06-12T20:01:05.448" v="7423" actId="403"/>
        <pc:sldMkLst>
          <pc:docMk/>
          <pc:sldMk cId="3874165782" sldId="270"/>
        </pc:sldMkLst>
        <pc:spChg chg="mod">
          <ac:chgData name="Slavomír Čéplö" userId="14f0ead9a9496b25" providerId="LiveId" clId="{D0D8CD88-6CD4-034E-A656-8819CA56B42B}" dt="2025-06-07T18:35:08.701" v="1193" actId="20577"/>
          <ac:spMkLst>
            <pc:docMk/>
            <pc:sldMk cId="3874165782" sldId="270"/>
            <ac:spMk id="2" creationId="{ECAE79B7-ED3D-A9E6-D754-FBC2E1F3AB97}"/>
          </ac:spMkLst>
        </pc:spChg>
        <pc:graphicFrameChg chg="add mod">
          <ac:chgData name="Slavomír Čéplö" userId="14f0ead9a9496b25" providerId="LiveId" clId="{D0D8CD88-6CD4-034E-A656-8819CA56B42B}" dt="2025-06-12T20:01:05.448" v="7423" actId="403"/>
          <ac:graphicFrameMkLst>
            <pc:docMk/>
            <pc:sldMk cId="3874165782" sldId="270"/>
            <ac:graphicFrameMk id="5" creationId="{E0BA5EA8-943A-A4EC-0117-555E02483C5D}"/>
          </ac:graphicFrameMkLst>
        </pc:graphicFrameChg>
      </pc:sldChg>
      <pc:sldChg chg="addSp modSp add del mod">
        <pc:chgData name="Slavomír Čéplö" userId="14f0ead9a9496b25" providerId="LiveId" clId="{D0D8CD88-6CD4-034E-A656-8819CA56B42B}" dt="2025-06-10T08:07:10.555" v="2216" actId="2696"/>
        <pc:sldMkLst>
          <pc:docMk/>
          <pc:sldMk cId="2059130313" sldId="271"/>
        </pc:sldMkLst>
      </pc:sldChg>
      <pc:sldChg chg="addSp delSp modSp add mod">
        <pc:chgData name="Slavomír Čéplö" userId="14f0ead9a9496b25" providerId="LiveId" clId="{D0D8CD88-6CD4-034E-A656-8819CA56B42B}" dt="2025-06-14T14:31:44.388" v="10968" actId="114"/>
        <pc:sldMkLst>
          <pc:docMk/>
          <pc:sldMk cId="2359606587" sldId="271"/>
        </pc:sldMkLst>
        <pc:spChg chg="mod">
          <ac:chgData name="Slavomír Čéplö" userId="14f0ead9a9496b25" providerId="LiveId" clId="{D0D8CD88-6CD4-034E-A656-8819CA56B42B}" dt="2025-06-14T14:31:44.388" v="10968" actId="114"/>
          <ac:spMkLst>
            <pc:docMk/>
            <pc:sldMk cId="2359606587" sldId="271"/>
            <ac:spMk id="2" creationId="{F1A9C7B3-C8E6-A602-1DA1-A542373DECD6}"/>
          </ac:spMkLst>
        </pc:spChg>
        <pc:spChg chg="mod">
          <ac:chgData name="Slavomír Čéplö" userId="14f0ead9a9496b25" providerId="LiveId" clId="{D0D8CD88-6CD4-034E-A656-8819CA56B42B}" dt="2025-06-11T18:56:42.987" v="4956" actId="1076"/>
          <ac:spMkLst>
            <pc:docMk/>
            <pc:sldMk cId="2359606587" sldId="271"/>
            <ac:spMk id="3" creationId="{F01C9255-5412-581C-F804-7547CEDE47AE}"/>
          </ac:spMkLst>
        </pc:spChg>
        <pc:spChg chg="add mod">
          <ac:chgData name="Slavomír Čéplö" userId="14f0ead9a9496b25" providerId="LiveId" clId="{D0D8CD88-6CD4-034E-A656-8819CA56B42B}" dt="2025-06-11T18:56:55.885" v="4957" actId="403"/>
          <ac:spMkLst>
            <pc:docMk/>
            <pc:sldMk cId="2359606587" sldId="271"/>
            <ac:spMk id="6" creationId="{33C26D91-5758-2EE7-5099-9100BA38A731}"/>
          </ac:spMkLst>
        </pc:sp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4091995985" sldId="271"/>
        </pc:sldMkLst>
      </pc:sldChg>
      <pc:sldChg chg="delSp modSp add mod">
        <pc:chgData name="Slavomír Čéplö" userId="14f0ead9a9496b25" providerId="LiveId" clId="{D0D8CD88-6CD4-034E-A656-8819CA56B42B}" dt="2025-06-07T19:05:32.095" v="1370" actId="14100"/>
        <pc:sldMkLst>
          <pc:docMk/>
          <pc:sldMk cId="245655773" sldId="272"/>
        </pc:sldMkLst>
        <pc:spChg chg="mod">
          <ac:chgData name="Slavomír Čéplö" userId="14f0ead9a9496b25" providerId="LiveId" clId="{D0D8CD88-6CD4-034E-A656-8819CA56B42B}" dt="2025-06-07T19:05:32.095" v="1370" actId="14100"/>
          <ac:spMkLst>
            <pc:docMk/>
            <pc:sldMk cId="245655773" sldId="272"/>
            <ac:spMk id="6" creationId="{CFAFDA7A-6BAF-572B-49C4-494547C16C17}"/>
          </ac:spMkLst>
        </pc:spChg>
        <pc:picChg chg="mod">
          <ac:chgData name="Slavomír Čéplö" userId="14f0ead9a9496b25" providerId="LiveId" clId="{D0D8CD88-6CD4-034E-A656-8819CA56B42B}" dt="2025-06-07T19:01:44.922" v="1350" actId="14100"/>
          <ac:picMkLst>
            <pc:docMk/>
            <pc:sldMk cId="245655773" sldId="272"/>
            <ac:picMk id="4" creationId="{0EC03307-18D0-2781-CADC-AF85D634FA6F}"/>
          </ac:picMkLst>
        </pc:picChg>
        <pc:picChg chg="mod">
          <ac:chgData name="Slavomír Čéplö" userId="14f0ead9a9496b25" providerId="LiveId" clId="{D0D8CD88-6CD4-034E-A656-8819CA56B42B}" dt="2025-06-07T18:59:23.633" v="1281" actId="1076"/>
          <ac:picMkLst>
            <pc:docMk/>
            <pc:sldMk cId="245655773" sldId="272"/>
            <ac:picMk id="5" creationId="{E3046596-F9E2-8D87-EF4B-054E14DE2866}"/>
          </ac:picMkLst>
        </pc:pic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958871055" sldId="272"/>
        </pc:sldMkLst>
      </pc:sldChg>
      <pc:sldChg chg="addSp delSp modSp add mod">
        <pc:chgData name="Slavomír Čéplö" userId="14f0ead9a9496b25" providerId="LiveId" clId="{D0D8CD88-6CD4-034E-A656-8819CA56B42B}" dt="2025-06-09T18:53:09.535" v="2117" actId="20577"/>
        <pc:sldMkLst>
          <pc:docMk/>
          <pc:sldMk cId="778068502" sldId="273"/>
        </pc:sldMkLst>
        <pc:spChg chg="mod">
          <ac:chgData name="Slavomír Čéplö" userId="14f0ead9a9496b25" providerId="LiveId" clId="{D0D8CD88-6CD4-034E-A656-8819CA56B42B}" dt="2025-06-07T18:15:11.305" v="1152" actId="20577"/>
          <ac:spMkLst>
            <pc:docMk/>
            <pc:sldMk cId="778068502" sldId="273"/>
            <ac:spMk id="2" creationId="{CBB47BE4-8D95-9171-ED9C-1AA1D12F9D77}"/>
          </ac:spMkLst>
        </pc:spChg>
        <pc:spChg chg="add mod">
          <ac:chgData name="Slavomír Čéplö" userId="14f0ead9a9496b25" providerId="LiveId" clId="{D0D8CD88-6CD4-034E-A656-8819CA56B42B}" dt="2025-06-08T10:37:16.137" v="1452" actId="20577"/>
          <ac:spMkLst>
            <pc:docMk/>
            <pc:sldMk cId="778068502" sldId="273"/>
            <ac:spMk id="4" creationId="{E5D0C01A-8E38-D04B-9889-50518E77DBC6}"/>
          </ac:spMkLst>
        </pc:spChg>
        <pc:graphicFrameChg chg="mod modGraphic">
          <ac:chgData name="Slavomír Čéplö" userId="14f0ead9a9496b25" providerId="LiveId" clId="{D0D8CD88-6CD4-034E-A656-8819CA56B42B}" dt="2025-06-09T18:53:09.535" v="2117" actId="20577"/>
          <ac:graphicFrameMkLst>
            <pc:docMk/>
            <pc:sldMk cId="778068502" sldId="273"/>
            <ac:graphicFrameMk id="8" creationId="{220DBA96-078C-931D-E7E9-7971409C7AA7}"/>
          </ac:graphicFrameMkLst>
        </pc:graphicFrame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2529547083" sldId="273"/>
        </pc:sldMkLst>
      </pc:sldChg>
      <pc:sldChg chg="addSp delSp modSp add del mod">
        <pc:chgData name="Slavomír Čéplö" userId="14f0ead9a9496b25" providerId="LiveId" clId="{D0D8CD88-6CD4-034E-A656-8819CA56B42B}" dt="2025-06-11T15:34:41.573" v="4212" actId="2696"/>
        <pc:sldMkLst>
          <pc:docMk/>
          <pc:sldMk cId="2053134335" sldId="274"/>
        </pc:sldMkLst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2841761391" sldId="274"/>
        </pc:sldMkLst>
      </pc:sldChg>
      <pc:sldChg chg="addSp delSp modSp add mod">
        <pc:chgData name="Slavomír Čéplö" userId="14f0ead9a9496b25" providerId="LiveId" clId="{D0D8CD88-6CD4-034E-A656-8819CA56B42B}" dt="2025-06-14T14:30:02.948" v="10868" actId="1036"/>
        <pc:sldMkLst>
          <pc:docMk/>
          <pc:sldMk cId="1921920175" sldId="275"/>
        </pc:sldMkLst>
        <pc:spChg chg="mod">
          <ac:chgData name="Slavomír Čéplö" userId="14f0ead9a9496b25" providerId="LiveId" clId="{D0D8CD88-6CD4-034E-A656-8819CA56B42B}" dt="2025-06-09T18:10:28.539" v="2095" actId="6549"/>
          <ac:spMkLst>
            <pc:docMk/>
            <pc:sldMk cId="1921920175" sldId="275"/>
            <ac:spMk id="2" creationId="{41DFF49A-1BC7-AC49-8D4C-75065425623A}"/>
          </ac:spMkLst>
        </pc:spChg>
        <pc:spChg chg="add mod">
          <ac:chgData name="Slavomír Čéplö" userId="14f0ead9a9496b25" providerId="LiveId" clId="{D0D8CD88-6CD4-034E-A656-8819CA56B42B}" dt="2025-06-12T20:02:28.591" v="7444" actId="1076"/>
          <ac:spMkLst>
            <pc:docMk/>
            <pc:sldMk cId="1921920175" sldId="275"/>
            <ac:spMk id="5" creationId="{BB0C0EB6-33E3-1778-8390-0C95A5F2E4DA}"/>
          </ac:spMkLst>
        </pc:spChg>
        <pc:spChg chg="add mod">
          <ac:chgData name="Slavomír Čéplö" userId="14f0ead9a9496b25" providerId="LiveId" clId="{D0D8CD88-6CD4-034E-A656-8819CA56B42B}" dt="2025-06-10T19:22:09.844" v="3277" actId="207"/>
          <ac:spMkLst>
            <pc:docMk/>
            <pc:sldMk cId="1921920175" sldId="275"/>
            <ac:spMk id="6" creationId="{511BBEDB-DF1E-3C9E-11B6-B329426FF351}"/>
          </ac:spMkLst>
        </pc:spChg>
        <pc:graphicFrameChg chg="add mod modGraphic">
          <ac:chgData name="Slavomír Čéplö" userId="14f0ead9a9496b25" providerId="LiveId" clId="{D0D8CD88-6CD4-034E-A656-8819CA56B42B}" dt="2025-06-14T14:30:02.948" v="10868" actId="1036"/>
          <ac:graphicFrameMkLst>
            <pc:docMk/>
            <pc:sldMk cId="1921920175" sldId="275"/>
            <ac:graphicFrameMk id="3" creationId="{F29FDF90-9F6C-1D11-1EA2-C3B604F6523E}"/>
          </ac:graphicFrameMkLst>
        </pc:graphicFrameChg>
      </pc:sldChg>
      <pc:sldChg chg="del">
        <pc:chgData name="Slavomír Čéplö" userId="14f0ead9a9496b25" providerId="LiveId" clId="{D0D8CD88-6CD4-034E-A656-8819CA56B42B}" dt="2025-05-13T09:23:47.405" v="5" actId="2696"/>
        <pc:sldMkLst>
          <pc:docMk/>
          <pc:sldMk cId="4136433857" sldId="275"/>
        </pc:sldMkLst>
      </pc:sldChg>
      <pc:sldChg chg="addSp delSp modSp add mod">
        <pc:chgData name="Slavomír Čéplö" userId="14f0ead9a9496b25" providerId="LiveId" clId="{D0D8CD88-6CD4-034E-A656-8819CA56B42B}" dt="2025-06-14T14:30:20.478" v="10871"/>
        <pc:sldMkLst>
          <pc:docMk/>
          <pc:sldMk cId="3959618017" sldId="276"/>
        </pc:sldMkLst>
        <pc:spChg chg="mod">
          <ac:chgData name="Slavomír Čéplö" userId="14f0ead9a9496b25" providerId="LiveId" clId="{D0D8CD88-6CD4-034E-A656-8819CA56B42B}" dt="2025-06-09T18:10:34.937" v="2102" actId="20577"/>
          <ac:spMkLst>
            <pc:docMk/>
            <pc:sldMk cId="3959618017" sldId="276"/>
            <ac:spMk id="2" creationId="{C05EAE49-3724-D4F2-B306-1E5E67B8DB78}"/>
          </ac:spMkLst>
        </pc:spChg>
        <pc:spChg chg="add mod">
          <ac:chgData name="Slavomír Čéplö" userId="14f0ead9a9496b25" providerId="LiveId" clId="{D0D8CD88-6CD4-034E-A656-8819CA56B42B}" dt="2025-06-10T19:58:33.594" v="3685" actId="1076"/>
          <ac:spMkLst>
            <pc:docMk/>
            <pc:sldMk cId="3959618017" sldId="276"/>
            <ac:spMk id="8" creationId="{49E00589-1DB7-6712-36D1-74005859B311}"/>
          </ac:spMkLst>
        </pc:spChg>
        <pc:spChg chg="add mod">
          <ac:chgData name="Slavomír Čéplö" userId="14f0ead9a9496b25" providerId="LiveId" clId="{D0D8CD88-6CD4-034E-A656-8819CA56B42B}" dt="2025-06-10T19:58:36.004" v="3686" actId="1076"/>
          <ac:spMkLst>
            <pc:docMk/>
            <pc:sldMk cId="3959618017" sldId="276"/>
            <ac:spMk id="9" creationId="{F02FB576-D656-3D70-7A5C-5BB1B9D66AC5}"/>
          </ac:spMkLst>
        </pc:spChg>
        <pc:spChg chg="add mod">
          <ac:chgData name="Slavomír Čéplö" userId="14f0ead9a9496b25" providerId="LiveId" clId="{D0D8CD88-6CD4-034E-A656-8819CA56B42B}" dt="2025-06-10T19:58:38.546" v="3687" actId="1076"/>
          <ac:spMkLst>
            <pc:docMk/>
            <pc:sldMk cId="3959618017" sldId="276"/>
            <ac:spMk id="10" creationId="{11780A9F-5633-8407-4C8C-8BADD7954BD5}"/>
          </ac:spMkLst>
        </pc:spChg>
        <pc:spChg chg="add mod">
          <ac:chgData name="Slavomír Čéplö" userId="14f0ead9a9496b25" providerId="LiveId" clId="{D0D8CD88-6CD4-034E-A656-8819CA56B42B}" dt="2025-06-10T19:58:52.739" v="3690" actId="1076"/>
          <ac:spMkLst>
            <pc:docMk/>
            <pc:sldMk cId="3959618017" sldId="276"/>
            <ac:spMk id="11" creationId="{86BB711E-AB72-417A-C212-284870A619FB}"/>
          </ac:spMkLst>
        </pc:spChg>
        <pc:spChg chg="add mod">
          <ac:chgData name="Slavomír Čéplö" userId="14f0ead9a9496b25" providerId="LiveId" clId="{D0D8CD88-6CD4-034E-A656-8819CA56B42B}" dt="2025-06-10T19:58:40.684" v="3688" actId="1076"/>
          <ac:spMkLst>
            <pc:docMk/>
            <pc:sldMk cId="3959618017" sldId="276"/>
            <ac:spMk id="12" creationId="{7BEB6A7F-46AA-1490-987D-FC087711F34F}"/>
          </ac:spMkLst>
        </pc:spChg>
        <pc:spChg chg="add mod">
          <ac:chgData name="Slavomír Čéplö" userId="14f0ead9a9496b25" providerId="LiveId" clId="{D0D8CD88-6CD4-034E-A656-8819CA56B42B}" dt="2025-06-10T19:58:47.328" v="3689" actId="1076"/>
          <ac:spMkLst>
            <pc:docMk/>
            <pc:sldMk cId="3959618017" sldId="276"/>
            <ac:spMk id="13" creationId="{02E470CB-E4FE-B106-1252-ED2B70636077}"/>
          </ac:spMkLst>
        </pc:spChg>
        <pc:spChg chg="add mod">
          <ac:chgData name="Slavomír Čéplö" userId="14f0ead9a9496b25" providerId="LiveId" clId="{D0D8CD88-6CD4-034E-A656-8819CA56B42B}" dt="2025-06-10T20:01:43.344" v="3722" actId="207"/>
          <ac:spMkLst>
            <pc:docMk/>
            <pc:sldMk cId="3959618017" sldId="276"/>
            <ac:spMk id="14" creationId="{BB59D147-50C7-DCA2-BA12-7D70EF344BC4}"/>
          </ac:spMkLst>
        </pc:spChg>
        <pc:spChg chg="add mod">
          <ac:chgData name="Slavomír Čéplö" userId="14f0ead9a9496b25" providerId="LiveId" clId="{D0D8CD88-6CD4-034E-A656-8819CA56B42B}" dt="2025-06-10T20:04:37.289" v="3747" actId="1076"/>
          <ac:spMkLst>
            <pc:docMk/>
            <pc:sldMk cId="3959618017" sldId="276"/>
            <ac:spMk id="15" creationId="{7692FF69-2C16-5ED8-A367-9EC2CA4307B9}"/>
          </ac:spMkLst>
        </pc:spChg>
        <pc:spChg chg="add mod">
          <ac:chgData name="Slavomír Čéplö" userId="14f0ead9a9496b25" providerId="LiveId" clId="{D0D8CD88-6CD4-034E-A656-8819CA56B42B}" dt="2025-06-10T20:04:45.113" v="3749" actId="1076"/>
          <ac:spMkLst>
            <pc:docMk/>
            <pc:sldMk cId="3959618017" sldId="276"/>
            <ac:spMk id="16" creationId="{2F6F0FAA-4195-B34D-9F86-5E7D8C7F3233}"/>
          </ac:spMkLst>
        </pc:spChg>
        <pc:graphicFrameChg chg="add mod">
          <ac:chgData name="Slavomír Čéplö" userId="14f0ead9a9496b25" providerId="LiveId" clId="{D0D8CD88-6CD4-034E-A656-8819CA56B42B}" dt="2025-06-14T14:30:20.478" v="10871"/>
          <ac:graphicFrameMkLst>
            <pc:docMk/>
            <pc:sldMk cId="3959618017" sldId="276"/>
            <ac:graphicFrameMk id="5" creationId="{DFEE5AE1-3D9D-9C36-E64A-33AAD154B6E1}"/>
          </ac:graphicFrameMkLst>
        </pc:graphicFrameChg>
      </pc:sldChg>
      <pc:sldChg chg="addSp delSp modSp add mod ord">
        <pc:chgData name="Slavomír Čéplö" userId="14f0ead9a9496b25" providerId="LiveId" clId="{D0D8CD88-6CD4-034E-A656-8819CA56B42B}" dt="2025-06-14T14:28:21.758" v="10757" actId="113"/>
        <pc:sldMkLst>
          <pc:docMk/>
          <pc:sldMk cId="1270985831" sldId="277"/>
        </pc:sldMkLst>
        <pc:spChg chg="mod">
          <ac:chgData name="Slavomír Čéplö" userId="14f0ead9a9496b25" providerId="LiveId" clId="{D0D8CD88-6CD4-034E-A656-8819CA56B42B}" dt="2025-06-09T10:20:44.305" v="2001" actId="14100"/>
          <ac:spMkLst>
            <pc:docMk/>
            <pc:sldMk cId="1270985831" sldId="277"/>
            <ac:spMk id="2" creationId="{1820BBE5-5ED1-E814-7F5D-2718582151C0}"/>
          </ac:spMkLst>
        </pc:spChg>
        <pc:spChg chg="add mod">
          <ac:chgData name="Slavomír Čéplö" userId="14f0ead9a9496b25" providerId="LiveId" clId="{D0D8CD88-6CD4-034E-A656-8819CA56B42B}" dt="2025-06-14T14:28:15.449" v="10754" actId="1076"/>
          <ac:spMkLst>
            <pc:docMk/>
            <pc:sldMk cId="1270985831" sldId="277"/>
            <ac:spMk id="3" creationId="{C9B276BB-8AB5-530D-4E88-103FDEB7C23C}"/>
          </ac:spMkLst>
        </pc:spChg>
        <pc:spChg chg="add mod">
          <ac:chgData name="Slavomír Čéplö" userId="14f0ead9a9496b25" providerId="LiveId" clId="{D0D8CD88-6CD4-034E-A656-8819CA56B42B}" dt="2025-06-14T14:28:19.628" v="10756" actId="1076"/>
          <ac:spMkLst>
            <pc:docMk/>
            <pc:sldMk cId="1270985831" sldId="277"/>
            <ac:spMk id="4" creationId="{DEC30A27-A45A-C6C4-AC33-6D0A48CC50C3}"/>
          </ac:spMkLst>
        </pc:spChg>
        <pc:spChg chg="add mod">
          <ac:chgData name="Slavomír Čéplö" userId="14f0ead9a9496b25" providerId="LiveId" clId="{D0D8CD88-6CD4-034E-A656-8819CA56B42B}" dt="2025-06-10T20:11:38.712" v="3766" actId="20577"/>
          <ac:spMkLst>
            <pc:docMk/>
            <pc:sldMk cId="1270985831" sldId="277"/>
            <ac:spMk id="5" creationId="{3DC35517-25B3-EECB-19C3-73648B6F703F}"/>
          </ac:spMkLst>
        </pc:spChg>
        <pc:graphicFrameChg chg="add mod modGraphic">
          <ac:chgData name="Slavomír Čéplö" userId="14f0ead9a9496b25" providerId="LiveId" clId="{D0D8CD88-6CD4-034E-A656-8819CA56B42B}" dt="2025-06-14T14:28:21.758" v="10757" actId="113"/>
          <ac:graphicFrameMkLst>
            <pc:docMk/>
            <pc:sldMk cId="1270985831" sldId="277"/>
            <ac:graphicFrameMk id="6" creationId="{46BB74B4-4B52-E3FB-D9F4-9153DBCDAE1E}"/>
          </ac:graphicFrameMkLst>
        </pc:graphicFrameChg>
      </pc:sldChg>
      <pc:sldChg chg="modSp add del mod">
        <pc:chgData name="Slavomír Čéplö" userId="14f0ead9a9496b25" providerId="LiveId" clId="{D0D8CD88-6CD4-034E-A656-8819CA56B42B}" dt="2025-06-14T08:16:48.658" v="9357" actId="2696"/>
        <pc:sldMkLst>
          <pc:docMk/>
          <pc:sldMk cId="2759627294" sldId="278"/>
        </pc:sldMkLst>
      </pc:sldChg>
      <pc:sldChg chg="addSp delSp modSp add del mod">
        <pc:chgData name="Slavomír Čéplö" userId="14f0ead9a9496b25" providerId="LiveId" clId="{D0D8CD88-6CD4-034E-A656-8819CA56B42B}" dt="2025-06-13T09:43:10.084" v="8722" actId="2696"/>
        <pc:sldMkLst>
          <pc:docMk/>
          <pc:sldMk cId="3082501123" sldId="278"/>
        </pc:sldMkLst>
      </pc:sldChg>
      <pc:sldChg chg="modSp add mod">
        <pc:chgData name="Slavomír Čéplö" userId="14f0ead9a9496b25" providerId="LiveId" clId="{D0D8CD88-6CD4-034E-A656-8819CA56B42B}" dt="2025-06-14T08:18:38.238" v="9458"/>
        <pc:sldMkLst>
          <pc:docMk/>
          <pc:sldMk cId="3088831919" sldId="278"/>
        </pc:sldMkLst>
        <pc:spChg chg="mod">
          <ac:chgData name="Slavomír Čéplö" userId="14f0ead9a9496b25" providerId="LiveId" clId="{D0D8CD88-6CD4-034E-A656-8819CA56B42B}" dt="2025-06-14T08:18:38.238" v="9458"/>
          <ac:spMkLst>
            <pc:docMk/>
            <pc:sldMk cId="3088831919" sldId="278"/>
            <ac:spMk id="2" creationId="{EF267758-BBBA-BCC8-68C8-ADD288A14115}"/>
          </ac:spMkLst>
        </pc:spChg>
      </pc:sldChg>
      <pc:sldChg chg="modSp add mod ord">
        <pc:chgData name="Slavomír Čéplö" userId="14f0ead9a9496b25" providerId="LiveId" clId="{D0D8CD88-6CD4-034E-A656-8819CA56B42B}" dt="2025-06-10T08:17:27.788" v="2418" actId="403"/>
        <pc:sldMkLst>
          <pc:docMk/>
          <pc:sldMk cId="817000326" sldId="279"/>
        </pc:sldMkLst>
        <pc:spChg chg="mod">
          <ac:chgData name="Slavomír Čéplö" userId="14f0ead9a9496b25" providerId="LiveId" clId="{D0D8CD88-6CD4-034E-A656-8819CA56B42B}" dt="2025-06-10T08:17:27.788" v="2418" actId="403"/>
          <ac:spMkLst>
            <pc:docMk/>
            <pc:sldMk cId="817000326" sldId="279"/>
            <ac:spMk id="2" creationId="{F469F448-78AF-1727-FB01-863E69639746}"/>
          </ac:spMkLst>
        </pc:spChg>
      </pc:sldChg>
      <pc:sldChg chg="modSp add mod">
        <pc:chgData name="Slavomír Čéplö" userId="14f0ead9a9496b25" providerId="LiveId" clId="{D0D8CD88-6CD4-034E-A656-8819CA56B42B}" dt="2025-06-10T09:00:15.620" v="2761" actId="20577"/>
        <pc:sldMkLst>
          <pc:docMk/>
          <pc:sldMk cId="3314296286" sldId="280"/>
        </pc:sldMkLst>
        <pc:spChg chg="mod">
          <ac:chgData name="Slavomír Čéplö" userId="14f0ead9a9496b25" providerId="LiveId" clId="{D0D8CD88-6CD4-034E-A656-8819CA56B42B}" dt="2025-06-10T09:00:15.620" v="2761" actId="20577"/>
          <ac:spMkLst>
            <pc:docMk/>
            <pc:sldMk cId="3314296286" sldId="280"/>
            <ac:spMk id="2" creationId="{0F54297A-B94F-28C0-7690-D1799331A499}"/>
          </ac:spMkLst>
        </pc:spChg>
      </pc:sldChg>
      <pc:sldChg chg="addSp delSp modSp add mod">
        <pc:chgData name="Slavomír Čéplö" userId="14f0ead9a9496b25" providerId="LiveId" clId="{D0D8CD88-6CD4-034E-A656-8819CA56B42B}" dt="2025-06-11T15:24:34.595" v="3952" actId="14100"/>
        <pc:sldMkLst>
          <pc:docMk/>
          <pc:sldMk cId="193103127" sldId="281"/>
        </pc:sldMkLst>
        <pc:spChg chg="mod">
          <ac:chgData name="Slavomír Čéplö" userId="14f0ead9a9496b25" providerId="LiveId" clId="{D0D8CD88-6CD4-034E-A656-8819CA56B42B}" dt="2025-06-10T09:00:35.374" v="2811" actId="20577"/>
          <ac:spMkLst>
            <pc:docMk/>
            <pc:sldMk cId="193103127" sldId="281"/>
            <ac:spMk id="2" creationId="{D7E39BE3-503D-2ADF-29A8-B473533034C0}"/>
          </ac:spMkLst>
        </pc:spChg>
        <pc:spChg chg="add mod">
          <ac:chgData name="Slavomír Čéplö" userId="14f0ead9a9496b25" providerId="LiveId" clId="{D0D8CD88-6CD4-034E-A656-8819CA56B42B}" dt="2025-06-11T15:24:34.595" v="3952" actId="14100"/>
          <ac:spMkLst>
            <pc:docMk/>
            <pc:sldMk cId="193103127" sldId="281"/>
            <ac:spMk id="3" creationId="{CE70124D-6869-08A3-197B-37FB6C27C3F3}"/>
          </ac:spMkLst>
        </pc:spChg>
        <pc:spChg chg="add mod">
          <ac:chgData name="Slavomír Čéplö" userId="14f0ead9a9496b25" providerId="LiveId" clId="{D0D8CD88-6CD4-034E-A656-8819CA56B42B}" dt="2025-06-10T19:17:37.454" v="3166" actId="20577"/>
          <ac:spMkLst>
            <pc:docMk/>
            <pc:sldMk cId="193103127" sldId="281"/>
            <ac:spMk id="5" creationId="{20E9D769-E36C-D466-21A2-84B387CA8020}"/>
          </ac:spMkLst>
        </pc:spChg>
        <pc:picChg chg="add mod">
          <ac:chgData name="Slavomír Čéplö" userId="14f0ead9a9496b25" providerId="LiveId" clId="{D0D8CD88-6CD4-034E-A656-8819CA56B42B}" dt="2025-06-10T09:08:22.952" v="2951" actId="1076"/>
          <ac:picMkLst>
            <pc:docMk/>
            <pc:sldMk cId="193103127" sldId="281"/>
            <ac:picMk id="4" creationId="{A3FB3989-60EC-FC3F-E360-6FF6E463CBE9}"/>
          </ac:picMkLst>
        </pc:picChg>
      </pc:sldChg>
      <pc:sldChg chg="addSp delSp modSp add mod ord">
        <pc:chgData name="Slavomír Čéplö" userId="14f0ead9a9496b25" providerId="LiveId" clId="{D0D8CD88-6CD4-034E-A656-8819CA56B42B}" dt="2025-06-10T08:58:52.486" v="2684" actId="14100"/>
        <pc:sldMkLst>
          <pc:docMk/>
          <pc:sldMk cId="1593200151" sldId="282"/>
        </pc:sldMkLst>
        <pc:spChg chg="add mod">
          <ac:chgData name="Slavomír Čéplö" userId="14f0ead9a9496b25" providerId="LiveId" clId="{D0D8CD88-6CD4-034E-A656-8819CA56B42B}" dt="2025-06-10T08:40:09.078" v="2619" actId="164"/>
          <ac:spMkLst>
            <pc:docMk/>
            <pc:sldMk cId="1593200151" sldId="282"/>
            <ac:spMk id="9" creationId="{99418E55-A65F-C2FC-C3D3-286250674E90}"/>
          </ac:spMkLst>
        </pc:spChg>
        <pc:spChg chg="add mod">
          <ac:chgData name="Slavomír Čéplö" userId="14f0ead9a9496b25" providerId="LiveId" clId="{D0D8CD88-6CD4-034E-A656-8819CA56B42B}" dt="2025-06-10T08:58:52.486" v="2684" actId="14100"/>
          <ac:spMkLst>
            <pc:docMk/>
            <pc:sldMk cId="1593200151" sldId="282"/>
            <ac:spMk id="12" creationId="{7A457D91-C156-DE64-6851-3F2E6E1F4BA7}"/>
          </ac:spMkLst>
        </pc:spChg>
        <pc:grpChg chg="add mod">
          <ac:chgData name="Slavomír Čéplö" userId="14f0ead9a9496b25" providerId="LiveId" clId="{D0D8CD88-6CD4-034E-A656-8819CA56B42B}" dt="2025-06-10T08:40:09.078" v="2619" actId="164"/>
          <ac:grpSpMkLst>
            <pc:docMk/>
            <pc:sldMk cId="1593200151" sldId="282"/>
            <ac:grpSpMk id="11" creationId="{068D3B93-0389-5EA0-3DA1-9DFF590FF1FA}"/>
          </ac:grpSpMkLst>
        </pc:grpChg>
        <pc:picChg chg="add mod">
          <ac:chgData name="Slavomír Čéplö" userId="14f0ead9a9496b25" providerId="LiveId" clId="{D0D8CD88-6CD4-034E-A656-8819CA56B42B}" dt="2025-06-10T08:40:09.078" v="2619" actId="164"/>
          <ac:picMkLst>
            <pc:docMk/>
            <pc:sldMk cId="1593200151" sldId="282"/>
            <ac:picMk id="7" creationId="{C2E60D0C-7CDE-F907-2942-A2F17DD88BCB}"/>
          </ac:picMkLst>
        </pc:picChg>
      </pc:sldChg>
      <pc:sldChg chg="addSp delSp modSp add mod">
        <pc:chgData name="Slavomír Čéplö" userId="14f0ead9a9496b25" providerId="LiveId" clId="{D0D8CD88-6CD4-034E-A656-8819CA56B42B}" dt="2025-06-15T17:03:46.526" v="11981" actId="113"/>
        <pc:sldMkLst>
          <pc:docMk/>
          <pc:sldMk cId="2437681203" sldId="283"/>
        </pc:sldMkLst>
        <pc:spChg chg="mod">
          <ac:chgData name="Slavomír Čéplö" userId="14f0ead9a9496b25" providerId="LiveId" clId="{D0D8CD88-6CD4-034E-A656-8819CA56B42B}" dt="2025-06-11T15:30:02.649" v="4028" actId="20577"/>
          <ac:spMkLst>
            <pc:docMk/>
            <pc:sldMk cId="2437681203" sldId="283"/>
            <ac:spMk id="2" creationId="{4D6052A7-DE75-4F2B-88F5-3C8B9ACB4ACC}"/>
          </ac:spMkLst>
        </pc:spChg>
        <pc:spChg chg="add mod">
          <ac:chgData name="Slavomír Čéplö" userId="14f0ead9a9496b25" providerId="LiveId" clId="{D0D8CD88-6CD4-034E-A656-8819CA56B42B}" dt="2025-06-15T17:03:43.916" v="11980" actId="114"/>
          <ac:spMkLst>
            <pc:docMk/>
            <pc:sldMk cId="2437681203" sldId="283"/>
            <ac:spMk id="5" creationId="{6A160228-7E47-D505-7DAC-019F68F9D2CB}"/>
          </ac:spMkLst>
        </pc:spChg>
        <pc:spChg chg="add mod">
          <ac:chgData name="Slavomír Čéplö" userId="14f0ead9a9496b25" providerId="LiveId" clId="{D0D8CD88-6CD4-034E-A656-8819CA56B42B}" dt="2025-06-15T17:03:46.526" v="11981" actId="113"/>
          <ac:spMkLst>
            <pc:docMk/>
            <pc:sldMk cId="2437681203" sldId="283"/>
            <ac:spMk id="6" creationId="{F1604730-9EF7-817E-9E70-B47CFA772F42}"/>
          </ac:spMkLst>
        </pc:spChg>
        <pc:graphicFrameChg chg="add mod modGraphic">
          <ac:chgData name="Slavomír Čéplö" userId="14f0ead9a9496b25" providerId="LiveId" clId="{D0D8CD88-6CD4-034E-A656-8819CA56B42B}" dt="2025-06-14T08:39:26.540" v="10294" actId="20577"/>
          <ac:graphicFrameMkLst>
            <pc:docMk/>
            <pc:sldMk cId="2437681203" sldId="283"/>
            <ac:graphicFrameMk id="3" creationId="{AEBD3D68-647E-30AC-3C36-F82696FAA8BC}"/>
          </ac:graphicFrameMkLst>
        </pc:graphicFrameChg>
      </pc:sldChg>
      <pc:sldChg chg="addSp modSp add mod ord">
        <pc:chgData name="Slavomír Čéplö" userId="14f0ead9a9496b25" providerId="LiveId" clId="{D0D8CD88-6CD4-034E-A656-8819CA56B42B}" dt="2025-06-11T15:24:08.009" v="3923" actId="114"/>
        <pc:sldMkLst>
          <pc:docMk/>
          <pc:sldMk cId="909572526" sldId="284"/>
        </pc:sldMkLst>
        <pc:spChg chg="mod">
          <ac:chgData name="Slavomír Čéplö" userId="14f0ead9a9496b25" providerId="LiveId" clId="{D0D8CD88-6CD4-034E-A656-8819CA56B42B}" dt="2025-06-11T15:24:08.009" v="3923" actId="114"/>
          <ac:spMkLst>
            <pc:docMk/>
            <pc:sldMk cId="909572526" sldId="284"/>
            <ac:spMk id="3" creationId="{FC2A623A-800D-6907-1D75-1614B9A12DD5}"/>
          </ac:spMkLst>
        </pc:spChg>
        <pc:spChg chg="add mod">
          <ac:chgData name="Slavomír Čéplö" userId="14f0ead9a9496b25" providerId="LiveId" clId="{D0D8CD88-6CD4-034E-A656-8819CA56B42B}" dt="2025-06-10T19:17:56.742" v="3170" actId="20577"/>
          <ac:spMkLst>
            <pc:docMk/>
            <pc:sldMk cId="909572526" sldId="284"/>
            <ac:spMk id="6" creationId="{A2C7999A-8DBB-983E-0CA6-71B5122B6540}"/>
          </ac:spMkLst>
        </pc:spChg>
        <pc:picChg chg="add mod">
          <ac:chgData name="Slavomír Čéplö" userId="14f0ead9a9496b25" providerId="LiveId" clId="{D0D8CD88-6CD4-034E-A656-8819CA56B42B}" dt="2025-06-10T09:08:30.623" v="2953" actId="14100"/>
          <ac:picMkLst>
            <pc:docMk/>
            <pc:sldMk cId="909572526" sldId="284"/>
            <ac:picMk id="5" creationId="{FC1E7BCC-1CB3-DA32-3152-EDF6610D7710}"/>
          </ac:picMkLst>
        </pc:picChg>
      </pc:sldChg>
      <pc:sldChg chg="addSp delSp modSp add mod">
        <pc:chgData name="Slavomír Čéplö" userId="14f0ead9a9496b25" providerId="LiveId" clId="{D0D8CD88-6CD4-034E-A656-8819CA56B42B}" dt="2025-06-12T20:34:04.805" v="7758" actId="6549"/>
        <pc:sldMkLst>
          <pc:docMk/>
          <pc:sldMk cId="2632462978" sldId="285"/>
        </pc:sldMkLst>
        <pc:spChg chg="mod">
          <ac:chgData name="Slavomír Čéplö" userId="14f0ead9a9496b25" providerId="LiveId" clId="{D0D8CD88-6CD4-034E-A656-8819CA56B42B}" dt="2025-06-12T20:34:04.805" v="7758" actId="6549"/>
          <ac:spMkLst>
            <pc:docMk/>
            <pc:sldMk cId="2632462978" sldId="285"/>
            <ac:spMk id="3" creationId="{FD6B531C-2AFF-0FB7-C659-29325C64D293}"/>
          </ac:spMkLst>
        </pc:spChg>
        <pc:spChg chg="mod">
          <ac:chgData name="Slavomír Čéplö" userId="14f0ead9a9496b25" providerId="LiveId" clId="{D0D8CD88-6CD4-034E-A656-8819CA56B42B}" dt="2025-06-10T19:17:41.805" v="3167" actId="20577"/>
          <ac:spMkLst>
            <pc:docMk/>
            <pc:sldMk cId="2632462978" sldId="285"/>
            <ac:spMk id="5" creationId="{342A42E7-D0FD-0DBB-52C1-C7C1EB259E5B}"/>
          </ac:spMkLst>
        </pc:spChg>
        <pc:picChg chg="add mod">
          <ac:chgData name="Slavomír Čéplö" userId="14f0ead9a9496b25" providerId="LiveId" clId="{D0D8CD88-6CD4-034E-A656-8819CA56B42B}" dt="2025-06-10T09:14:11.111" v="3099" actId="14100"/>
          <ac:picMkLst>
            <pc:docMk/>
            <pc:sldMk cId="2632462978" sldId="285"/>
            <ac:picMk id="6" creationId="{369D43B8-D006-93A2-CF5E-CE587EEDFBDE}"/>
          </ac:picMkLst>
        </pc:picChg>
      </pc:sldChg>
      <pc:sldChg chg="addSp delSp modSp add mod ord modClrScheme chgLayout">
        <pc:chgData name="Slavomír Čéplö" userId="14f0ead9a9496b25" providerId="LiveId" clId="{D0D8CD88-6CD4-034E-A656-8819CA56B42B}" dt="2025-06-14T14:44:16.680" v="11427" actId="114"/>
        <pc:sldMkLst>
          <pc:docMk/>
          <pc:sldMk cId="2535595678" sldId="286"/>
        </pc:sldMkLst>
        <pc:spChg chg="mod">
          <ac:chgData name="Slavomír Čéplö" userId="14f0ead9a9496b25" providerId="LiveId" clId="{D0D8CD88-6CD4-034E-A656-8819CA56B42B}" dt="2025-06-14T14:44:16.680" v="11427" actId="114"/>
          <ac:spMkLst>
            <pc:docMk/>
            <pc:sldMk cId="2535595678" sldId="286"/>
            <ac:spMk id="2" creationId="{00F2308C-9336-8463-E966-628E9861197C}"/>
          </ac:spMkLst>
        </pc:spChg>
        <pc:spChg chg="add mod">
          <ac:chgData name="Slavomír Čéplö" userId="14f0ead9a9496b25" providerId="LiveId" clId="{D0D8CD88-6CD4-034E-A656-8819CA56B42B}" dt="2025-06-11T19:14:17.683" v="5326" actId="14100"/>
          <ac:spMkLst>
            <pc:docMk/>
            <pc:sldMk cId="2535595678" sldId="286"/>
            <ac:spMk id="12" creationId="{89041255-FA67-D36E-E7F5-2BB8DF640899}"/>
          </ac:spMkLst>
        </pc:spChg>
        <pc:graphicFrameChg chg="add mod modGraphic">
          <ac:chgData name="Slavomír Čéplö" userId="14f0ead9a9496b25" providerId="LiveId" clId="{D0D8CD88-6CD4-034E-A656-8819CA56B42B}" dt="2025-06-11T19:08:41.831" v="5096" actId="114"/>
          <ac:graphicFrameMkLst>
            <pc:docMk/>
            <pc:sldMk cId="2535595678" sldId="286"/>
            <ac:graphicFrameMk id="10" creationId="{C7E04CD8-37BA-F545-1780-CBDFA7CDB614}"/>
          </ac:graphicFrameMkLst>
        </pc:graphicFrameChg>
        <pc:graphicFrameChg chg="add mod modGraphic">
          <ac:chgData name="Slavomír Čéplö" userId="14f0ead9a9496b25" providerId="LiveId" clId="{D0D8CD88-6CD4-034E-A656-8819CA56B42B}" dt="2025-06-11T19:08:48.898" v="5098" actId="114"/>
          <ac:graphicFrameMkLst>
            <pc:docMk/>
            <pc:sldMk cId="2535595678" sldId="286"/>
            <ac:graphicFrameMk id="11" creationId="{C1D0248C-215D-3120-025F-A6979A3A06A2}"/>
          </ac:graphicFrameMkLst>
        </pc:graphicFrameChg>
      </pc:sldChg>
      <pc:sldChg chg="modSp add mod">
        <pc:chgData name="Slavomír Čéplö" userId="14f0ead9a9496b25" providerId="LiveId" clId="{D0D8CD88-6CD4-034E-A656-8819CA56B42B}" dt="2025-06-15T17:03:53.980" v="11986" actId="113"/>
        <pc:sldMkLst>
          <pc:docMk/>
          <pc:sldMk cId="2637306538" sldId="287"/>
        </pc:sldMkLst>
        <pc:spChg chg="mod">
          <ac:chgData name="Slavomír Čéplö" userId="14f0ead9a9496b25" providerId="LiveId" clId="{D0D8CD88-6CD4-034E-A656-8819CA56B42B}" dt="2025-06-15T17:03:53.980" v="11986" actId="113"/>
          <ac:spMkLst>
            <pc:docMk/>
            <pc:sldMk cId="2637306538" sldId="287"/>
            <ac:spMk id="2" creationId="{7EE7D1A9-0016-B72A-AC4E-884E184907ED}"/>
          </ac:spMkLst>
        </pc:spChg>
        <pc:graphicFrameChg chg="modGraphic">
          <ac:chgData name="Slavomír Čéplö" userId="14f0ead9a9496b25" providerId="LiveId" clId="{D0D8CD88-6CD4-034E-A656-8819CA56B42B}" dt="2025-06-11T15:33:27.205" v="4152" actId="14734"/>
          <ac:graphicFrameMkLst>
            <pc:docMk/>
            <pc:sldMk cId="2637306538" sldId="287"/>
            <ac:graphicFrameMk id="4" creationId="{C2AD3560-E7A3-8E57-4CAF-1B176779BDA5}"/>
          </ac:graphicFrameMkLst>
        </pc:graphicFrameChg>
      </pc:sldChg>
      <pc:sldChg chg="addSp delSp modSp add mod">
        <pc:chgData name="Slavomír Čéplö" userId="14f0ead9a9496b25" providerId="LiveId" clId="{D0D8CD88-6CD4-034E-A656-8819CA56B42B}" dt="2025-06-14T14:24:41.888" v="10683" actId="1076"/>
        <pc:sldMkLst>
          <pc:docMk/>
          <pc:sldMk cId="588386951" sldId="288"/>
        </pc:sldMkLst>
        <pc:spChg chg="mod">
          <ac:chgData name="Slavomír Čéplö" userId="14f0ead9a9496b25" providerId="LiveId" clId="{D0D8CD88-6CD4-034E-A656-8819CA56B42B}" dt="2025-06-13T09:55:41.994" v="8762" actId="20577"/>
          <ac:spMkLst>
            <pc:docMk/>
            <pc:sldMk cId="588386951" sldId="288"/>
            <ac:spMk id="2" creationId="{0A8D2D51-7C8B-E627-5A55-32F00C56B6CC}"/>
          </ac:spMkLst>
        </pc:spChg>
        <pc:spChg chg="add mod">
          <ac:chgData name="Slavomír Čéplö" userId="14f0ead9a9496b25" providerId="LiveId" clId="{D0D8CD88-6CD4-034E-A656-8819CA56B42B}" dt="2025-06-14T14:11:41.097" v="10394" actId="14100"/>
          <ac:spMkLst>
            <pc:docMk/>
            <pc:sldMk cId="588386951" sldId="288"/>
            <ac:spMk id="3" creationId="{DD769A8C-71EB-CC7C-59DB-497BB7EA800D}"/>
          </ac:spMkLst>
        </pc:spChg>
        <pc:spChg chg="add mod">
          <ac:chgData name="Slavomír Čéplö" userId="14f0ead9a9496b25" providerId="LiveId" clId="{D0D8CD88-6CD4-034E-A656-8819CA56B42B}" dt="2025-06-14T14:11:41.097" v="10394" actId="14100"/>
          <ac:spMkLst>
            <pc:docMk/>
            <pc:sldMk cId="588386951" sldId="288"/>
            <ac:spMk id="6" creationId="{D321BFB4-DBC6-769C-0B7A-FEAD56260343}"/>
          </ac:spMkLst>
        </pc:spChg>
        <pc:spChg chg="mod">
          <ac:chgData name="Slavomír Čéplö" userId="14f0ead9a9496b25" providerId="LiveId" clId="{D0D8CD88-6CD4-034E-A656-8819CA56B42B}" dt="2025-06-14T14:11:41.097" v="10394" actId="14100"/>
          <ac:spMkLst>
            <pc:docMk/>
            <pc:sldMk cId="588386951" sldId="288"/>
            <ac:spMk id="10" creationId="{27770502-7ED4-1377-618F-CEF9C5C420F7}"/>
          </ac:spMkLst>
        </pc:spChg>
        <pc:spChg chg="mod">
          <ac:chgData name="Slavomír Čéplö" userId="14f0ead9a9496b25" providerId="LiveId" clId="{D0D8CD88-6CD4-034E-A656-8819CA56B42B}" dt="2025-06-14T14:24:41.888" v="10683" actId="1076"/>
          <ac:spMkLst>
            <pc:docMk/>
            <pc:sldMk cId="588386951" sldId="288"/>
            <ac:spMk id="18" creationId="{23295945-B062-BA20-3F57-3DFDB986D443}"/>
          </ac:spMkLst>
        </pc:spChg>
        <pc:spChg chg="add mod">
          <ac:chgData name="Slavomír Čéplö" userId="14f0ead9a9496b25" providerId="LiveId" clId="{D0D8CD88-6CD4-034E-A656-8819CA56B42B}" dt="2025-06-14T14:11:50.248" v="10396" actId="208"/>
          <ac:spMkLst>
            <pc:docMk/>
            <pc:sldMk cId="588386951" sldId="288"/>
            <ac:spMk id="19" creationId="{8574221F-5F79-BF60-8B4D-7006874411A3}"/>
          </ac:spMkLst>
        </pc:spChg>
        <pc:spChg chg="add mod">
          <ac:chgData name="Slavomír Čéplö" userId="14f0ead9a9496b25" providerId="LiveId" clId="{D0D8CD88-6CD4-034E-A656-8819CA56B42B}" dt="2025-06-14T14:24:06.219" v="10676" actId="1076"/>
          <ac:spMkLst>
            <pc:docMk/>
            <pc:sldMk cId="588386951" sldId="288"/>
            <ac:spMk id="20" creationId="{5D1F8F11-2ED2-88AE-9863-4489D2EBC0EE}"/>
          </ac:spMkLst>
        </pc:spChg>
        <pc:spChg chg="mod">
          <ac:chgData name="Slavomír Čéplö" userId="14f0ead9a9496b25" providerId="LiveId" clId="{D0D8CD88-6CD4-034E-A656-8819CA56B42B}" dt="2025-06-14T14:11:41.097" v="10394" actId="14100"/>
          <ac:spMkLst>
            <pc:docMk/>
            <pc:sldMk cId="588386951" sldId="288"/>
            <ac:spMk id="21" creationId="{CDFBA3A3-3F6E-AA75-47BF-7EA9C2CB5EE1}"/>
          </ac:spMkLst>
        </pc:spChg>
        <pc:grpChg chg="mod">
          <ac:chgData name="Slavomír Čéplö" userId="14f0ead9a9496b25" providerId="LiveId" clId="{D0D8CD88-6CD4-034E-A656-8819CA56B42B}" dt="2025-06-14T14:11:41.097" v="10394" actId="14100"/>
          <ac:grpSpMkLst>
            <pc:docMk/>
            <pc:sldMk cId="588386951" sldId="288"/>
            <ac:grpSpMk id="11" creationId="{AA46CB27-88E0-561E-0A3E-D192528C421D}"/>
          </ac:grpSpMkLst>
        </pc:grpChg>
        <pc:grpChg chg="mod">
          <ac:chgData name="Slavomír Čéplö" userId="14f0ead9a9496b25" providerId="LiveId" clId="{D0D8CD88-6CD4-034E-A656-8819CA56B42B}" dt="2025-06-14T14:14:19.719" v="10419" actId="1076"/>
          <ac:grpSpMkLst>
            <pc:docMk/>
            <pc:sldMk cId="588386951" sldId="288"/>
            <ac:grpSpMk id="16" creationId="{7A6DAB42-355D-BA3A-7A4A-E992928A78A0}"/>
          </ac:grpSpMkLst>
        </pc:grpChg>
      </pc:sldChg>
      <pc:sldChg chg="addSp delSp modSp add del mod ord">
        <pc:chgData name="Slavomír Čéplö" userId="14f0ead9a9496b25" providerId="LiveId" clId="{D0D8CD88-6CD4-034E-A656-8819CA56B42B}" dt="2025-06-11T18:47:26.210" v="4858" actId="2696"/>
        <pc:sldMkLst>
          <pc:docMk/>
          <pc:sldMk cId="1361691802" sldId="288"/>
        </pc:sldMkLst>
      </pc:sldChg>
      <pc:sldChg chg="addSp modSp add del mod">
        <pc:chgData name="Slavomír Čéplö" userId="14f0ead9a9496b25" providerId="LiveId" clId="{D0D8CD88-6CD4-034E-A656-8819CA56B42B}" dt="2025-06-13T10:09:26.819" v="9268" actId="20577"/>
        <pc:sldMkLst>
          <pc:docMk/>
          <pc:sldMk cId="3688966944" sldId="289"/>
        </pc:sldMkLst>
        <pc:spChg chg="mod">
          <ac:chgData name="Slavomír Čéplö" userId="14f0ead9a9496b25" providerId="LiveId" clId="{D0D8CD88-6CD4-034E-A656-8819CA56B42B}" dt="2025-06-13T10:09:26.819" v="9268" actId="20577"/>
          <ac:spMkLst>
            <pc:docMk/>
            <pc:sldMk cId="3688966944" sldId="289"/>
            <ac:spMk id="2" creationId="{579230AE-DD29-372C-5B1C-BCB6D2E1B596}"/>
          </ac:spMkLst>
        </pc:spChg>
        <pc:spChg chg="add mod">
          <ac:chgData name="Slavomír Čéplö" userId="14f0ead9a9496b25" providerId="LiveId" clId="{D0D8CD88-6CD4-034E-A656-8819CA56B42B}" dt="2025-06-12T19:33:44.513" v="6828" actId="20577"/>
          <ac:spMkLst>
            <pc:docMk/>
            <pc:sldMk cId="3688966944" sldId="289"/>
            <ac:spMk id="3" creationId="{630F3A8F-BAE0-D560-3AD4-2E42DE203EB3}"/>
          </ac:spMkLst>
        </pc:spChg>
        <pc:spChg chg="add mod">
          <ac:chgData name="Slavomír Čéplö" userId="14f0ead9a9496b25" providerId="LiveId" clId="{D0D8CD88-6CD4-034E-A656-8819CA56B42B}" dt="2025-06-12T19:03:03.427" v="6363" actId="113"/>
          <ac:spMkLst>
            <pc:docMk/>
            <pc:sldMk cId="3688966944" sldId="289"/>
            <ac:spMk id="4" creationId="{4B9E8B42-5051-4127-15C5-655CBB6917E8}"/>
          </ac:spMkLst>
        </pc:spChg>
      </pc:sldChg>
      <pc:sldChg chg="addSp delSp modSp add mod">
        <pc:chgData name="Slavomír Čéplö" userId="14f0ead9a9496b25" providerId="LiveId" clId="{D0D8CD88-6CD4-034E-A656-8819CA56B42B}" dt="2025-06-15T17:04:35.951" v="12016" actId="14100"/>
        <pc:sldMkLst>
          <pc:docMk/>
          <pc:sldMk cId="1699215286" sldId="290"/>
        </pc:sldMkLst>
        <pc:spChg chg="mod">
          <ac:chgData name="Slavomír Čéplö" userId="14f0ead9a9496b25" providerId="LiveId" clId="{D0D8CD88-6CD4-034E-A656-8819CA56B42B}" dt="2025-06-13T09:56:39.640" v="8835" actId="20577"/>
          <ac:spMkLst>
            <pc:docMk/>
            <pc:sldMk cId="1699215286" sldId="290"/>
            <ac:spMk id="2" creationId="{633F150E-C440-9945-B802-FC338EBB0628}"/>
          </ac:spMkLst>
        </pc:spChg>
        <pc:spChg chg="mod">
          <ac:chgData name="Slavomír Čéplö" userId="14f0ead9a9496b25" providerId="LiveId" clId="{D0D8CD88-6CD4-034E-A656-8819CA56B42B}" dt="2025-06-15T17:04:35.951" v="12016" actId="14100"/>
          <ac:spMkLst>
            <pc:docMk/>
            <pc:sldMk cId="1699215286" sldId="290"/>
            <ac:spMk id="16" creationId="{730D295C-A72A-F6AF-AD29-3844677CA9A8}"/>
          </ac:spMkLst>
        </pc:spChg>
        <pc:picChg chg="mod">
          <ac:chgData name="Slavomír Čéplö" userId="14f0ead9a9496b25" providerId="LiveId" clId="{D0D8CD88-6CD4-034E-A656-8819CA56B42B}" dt="2025-06-15T17:04:31.585" v="12014" actId="1076"/>
          <ac:picMkLst>
            <pc:docMk/>
            <pc:sldMk cId="1699215286" sldId="290"/>
            <ac:picMk id="14" creationId="{BB49F190-9278-8573-2B22-007FF686CB26}"/>
          </ac:picMkLst>
        </pc:picChg>
      </pc:sldChg>
      <pc:sldChg chg="addSp delSp modSp add mod">
        <pc:chgData name="Slavomír Čéplö" userId="14f0ead9a9496b25" providerId="LiveId" clId="{D0D8CD88-6CD4-034E-A656-8819CA56B42B}" dt="2025-06-15T17:04:04.102" v="11989" actId="20577"/>
        <pc:sldMkLst>
          <pc:docMk/>
          <pc:sldMk cId="3035282692" sldId="291"/>
        </pc:sldMkLst>
        <pc:graphicFrameChg chg="add del mod modGraphic">
          <ac:chgData name="Slavomír Čéplö" userId="14f0ead9a9496b25" providerId="LiveId" clId="{D0D8CD88-6CD4-034E-A656-8819CA56B42B}" dt="2025-06-14T20:18:37.866" v="11886" actId="20577"/>
          <ac:graphicFrameMkLst>
            <pc:docMk/>
            <pc:sldMk cId="3035282692" sldId="291"/>
            <ac:graphicFrameMk id="4" creationId="{C9EEB6F6-E9BA-8B53-A92B-4D15008EEB38}"/>
          </ac:graphicFrameMkLst>
        </pc:graphicFrameChg>
        <pc:graphicFrameChg chg="mod modGraphic">
          <ac:chgData name="Slavomír Čéplö" userId="14f0ead9a9496b25" providerId="LiveId" clId="{D0D8CD88-6CD4-034E-A656-8819CA56B42B}" dt="2025-06-15T17:04:04.102" v="11989" actId="20577"/>
          <ac:graphicFrameMkLst>
            <pc:docMk/>
            <pc:sldMk cId="3035282692" sldId="291"/>
            <ac:graphicFrameMk id="8" creationId="{8DB74AAC-F2FC-D660-18A6-0BB109D3055E}"/>
          </ac:graphicFrameMkLst>
        </pc:graphicFrameChg>
      </pc:sldChg>
      <pc:sldChg chg="addSp delSp modSp add mod">
        <pc:chgData name="Slavomír Čéplö" userId="14f0ead9a9496b25" providerId="LiveId" clId="{D0D8CD88-6CD4-034E-A656-8819CA56B42B}" dt="2025-06-14T08:21:08.906" v="9752" actId="20577"/>
        <pc:sldMkLst>
          <pc:docMk/>
          <pc:sldMk cId="2573031873" sldId="292"/>
        </pc:sldMkLst>
        <pc:spChg chg="mod">
          <ac:chgData name="Slavomír Čéplö" userId="14f0ead9a9496b25" providerId="LiveId" clId="{D0D8CD88-6CD4-034E-A656-8819CA56B42B}" dt="2025-06-14T08:21:08.906" v="9752" actId="20577"/>
          <ac:spMkLst>
            <pc:docMk/>
            <pc:sldMk cId="2573031873" sldId="292"/>
            <ac:spMk id="2" creationId="{59E5AAE1-905D-FD1C-B751-7416AC07D949}"/>
          </ac:spMkLst>
        </pc:spChg>
        <pc:spChg chg="add mod">
          <ac:chgData name="Slavomír Čéplö" userId="14f0ead9a9496b25" providerId="LiveId" clId="{D0D8CD88-6CD4-034E-A656-8819CA56B42B}" dt="2025-06-12T19:43:48.797" v="7000" actId="1076"/>
          <ac:spMkLst>
            <pc:docMk/>
            <pc:sldMk cId="2573031873" sldId="292"/>
            <ac:spMk id="5" creationId="{E3049540-08A3-CEB1-A8B0-B6F0362D38A5}"/>
          </ac:spMkLst>
        </pc:spChg>
        <pc:spChg chg="add mod">
          <ac:chgData name="Slavomír Čéplö" userId="14f0ead9a9496b25" providerId="LiveId" clId="{D0D8CD88-6CD4-034E-A656-8819CA56B42B}" dt="2025-06-12T19:45:16.059" v="7009" actId="948"/>
          <ac:spMkLst>
            <pc:docMk/>
            <pc:sldMk cId="2573031873" sldId="292"/>
            <ac:spMk id="6" creationId="{C14AC474-FA21-09EE-14AB-29973CF1AC0A}"/>
          </ac:spMkLst>
        </pc:spChg>
        <pc:spChg chg="add mod">
          <ac:chgData name="Slavomír Čéplö" userId="14f0ead9a9496b25" providerId="LiveId" clId="{D0D8CD88-6CD4-034E-A656-8819CA56B42B}" dt="2025-06-12T19:44:15.167" v="7003" actId="1076"/>
          <ac:spMkLst>
            <pc:docMk/>
            <pc:sldMk cId="2573031873" sldId="292"/>
            <ac:spMk id="7" creationId="{361FFC30-CE97-07E6-8BDB-FDE32FE4703E}"/>
          </ac:spMkLst>
        </pc:spChg>
      </pc:sldChg>
      <pc:sldChg chg="addSp modSp add mod ord">
        <pc:chgData name="Slavomír Čéplö" userId="14f0ead9a9496b25" providerId="LiveId" clId="{D0D8CD88-6CD4-034E-A656-8819CA56B42B}" dt="2025-06-14T08:21:30.298" v="9755" actId="20577"/>
        <pc:sldMkLst>
          <pc:docMk/>
          <pc:sldMk cId="2268328769" sldId="293"/>
        </pc:sldMkLst>
        <pc:spChg chg="mod">
          <ac:chgData name="Slavomír Čéplö" userId="14f0ead9a9496b25" providerId="LiveId" clId="{D0D8CD88-6CD4-034E-A656-8819CA56B42B}" dt="2025-06-14T08:21:30.298" v="9755" actId="20577"/>
          <ac:spMkLst>
            <pc:docMk/>
            <pc:sldMk cId="2268328769" sldId="293"/>
            <ac:spMk id="2" creationId="{B3649517-5F62-357C-3AF3-C25B3680F6FA}"/>
          </ac:spMkLst>
        </pc:spChg>
        <pc:spChg chg="add mod">
          <ac:chgData name="Slavomír Čéplö" userId="14f0ead9a9496b25" providerId="LiveId" clId="{D0D8CD88-6CD4-034E-A656-8819CA56B42B}" dt="2025-06-12T20:09:29.389" v="7637" actId="1035"/>
          <ac:spMkLst>
            <pc:docMk/>
            <pc:sldMk cId="2268328769" sldId="293"/>
            <ac:spMk id="4" creationId="{07C5FA4C-4D96-77C5-D941-F0F58FC2174B}"/>
          </ac:spMkLst>
        </pc:spChg>
        <pc:spChg chg="add mod">
          <ac:chgData name="Slavomír Čéplö" userId="14f0ead9a9496b25" providerId="LiveId" clId="{D0D8CD88-6CD4-034E-A656-8819CA56B42B}" dt="2025-06-12T20:15:12.047" v="7670" actId="20577"/>
          <ac:spMkLst>
            <pc:docMk/>
            <pc:sldMk cId="2268328769" sldId="293"/>
            <ac:spMk id="6" creationId="{47996614-ACEB-CA92-D2FB-93FC32ECD091}"/>
          </ac:spMkLst>
        </pc:spChg>
        <pc:picChg chg="add mod">
          <ac:chgData name="Slavomír Čéplö" userId="14f0ead9a9496b25" providerId="LiveId" clId="{D0D8CD88-6CD4-034E-A656-8819CA56B42B}" dt="2025-06-12T19:47:45.980" v="7080" actId="1076"/>
          <ac:picMkLst>
            <pc:docMk/>
            <pc:sldMk cId="2268328769" sldId="293"/>
            <ac:picMk id="3" creationId="{D1B0187E-C0F6-1150-B1B1-25DE79488A58}"/>
          </ac:picMkLst>
        </pc:picChg>
        <pc:picChg chg="add mod">
          <ac:chgData name="Slavomír Čéplö" userId="14f0ead9a9496b25" providerId="LiveId" clId="{D0D8CD88-6CD4-034E-A656-8819CA56B42B}" dt="2025-06-12T20:07:58.356" v="7628" actId="1076"/>
          <ac:picMkLst>
            <pc:docMk/>
            <pc:sldMk cId="2268328769" sldId="293"/>
            <ac:picMk id="5" creationId="{6CADB2B7-185D-581E-EDBD-744D77BCEF06}"/>
          </ac:picMkLst>
        </pc:picChg>
      </pc:sldChg>
      <pc:sldChg chg="modSp add del mod">
        <pc:chgData name="Slavomír Čéplö" userId="14f0ead9a9496b25" providerId="LiveId" clId="{D0D8CD88-6CD4-034E-A656-8819CA56B42B}" dt="2025-06-12T20:18:37.921" v="7751" actId="2696"/>
        <pc:sldMkLst>
          <pc:docMk/>
          <pc:sldMk cId="1675966775" sldId="294"/>
        </pc:sldMkLst>
      </pc:sldChg>
      <pc:sldChg chg="addSp delSp modSp add mod">
        <pc:chgData name="Slavomír Čéplö" userId="14f0ead9a9496b25" providerId="LiveId" clId="{D0D8CD88-6CD4-034E-A656-8819CA56B42B}" dt="2025-06-14T20:14:49.535" v="11839" actId="14100"/>
        <pc:sldMkLst>
          <pc:docMk/>
          <pc:sldMk cId="1447139013" sldId="295"/>
        </pc:sldMkLst>
        <pc:spChg chg="mod">
          <ac:chgData name="Slavomír Čéplö" userId="14f0ead9a9496b25" providerId="LiveId" clId="{D0D8CD88-6CD4-034E-A656-8819CA56B42B}" dt="2025-06-13T10:09:29.275" v="9270" actId="20577"/>
          <ac:spMkLst>
            <pc:docMk/>
            <pc:sldMk cId="1447139013" sldId="295"/>
            <ac:spMk id="2" creationId="{0929FBB6-0560-F5E3-D298-F9BC991F46D3}"/>
          </ac:spMkLst>
        </pc:spChg>
        <pc:spChg chg="mod">
          <ac:chgData name="Slavomír Čéplö" userId="14f0ead9a9496b25" providerId="LiveId" clId="{D0D8CD88-6CD4-034E-A656-8819CA56B42B}" dt="2025-06-14T20:14:49.535" v="11839" actId="14100"/>
          <ac:spMkLst>
            <pc:docMk/>
            <pc:sldMk cId="1447139013" sldId="295"/>
            <ac:spMk id="3" creationId="{9BA1FB6D-9DD5-3A3B-DFAB-683419F38B4D}"/>
          </ac:spMkLst>
        </pc:spChg>
        <pc:spChg chg="add mod">
          <ac:chgData name="Slavomír Čéplö" userId="14f0ead9a9496b25" providerId="LiveId" clId="{D0D8CD88-6CD4-034E-A656-8819CA56B42B}" dt="2025-06-12T19:34:03.825" v="6832" actId="1076"/>
          <ac:spMkLst>
            <pc:docMk/>
            <pc:sldMk cId="1447139013" sldId="295"/>
            <ac:spMk id="5" creationId="{25A5890D-3F24-4FA1-229F-D33DCD42841F}"/>
          </ac:spMkLst>
        </pc:spChg>
      </pc:sldChg>
      <pc:sldChg chg="delSp modSp add del mod">
        <pc:chgData name="Slavomír Čéplö" userId="14f0ead9a9496b25" providerId="LiveId" clId="{D0D8CD88-6CD4-034E-A656-8819CA56B42B}" dt="2025-06-12T19:22:02.228" v="6603" actId="2696"/>
        <pc:sldMkLst>
          <pc:docMk/>
          <pc:sldMk cId="3105955322" sldId="295"/>
        </pc:sldMkLst>
      </pc:sldChg>
      <pc:sldChg chg="addSp delSp modSp add mod">
        <pc:chgData name="Slavomír Čéplö" userId="14f0ead9a9496b25" providerId="LiveId" clId="{D0D8CD88-6CD4-034E-A656-8819CA56B42B}" dt="2025-06-14T20:16:50.853" v="11872" actId="20577"/>
        <pc:sldMkLst>
          <pc:docMk/>
          <pc:sldMk cId="388700437" sldId="296"/>
        </pc:sldMkLst>
        <pc:spChg chg="mod">
          <ac:chgData name="Slavomír Čéplö" userId="14f0ead9a9496b25" providerId="LiveId" clId="{D0D8CD88-6CD4-034E-A656-8819CA56B42B}" dt="2025-06-12T19:58:48.913" v="7198" actId="6549"/>
          <ac:spMkLst>
            <pc:docMk/>
            <pc:sldMk cId="388700437" sldId="296"/>
            <ac:spMk id="2" creationId="{3DE251F3-DBC7-BA36-3BC1-8CA920AAEDDF}"/>
          </ac:spMkLst>
        </pc:spChg>
        <pc:spChg chg="add mod">
          <ac:chgData name="Slavomír Čéplö" userId="14f0ead9a9496b25" providerId="LiveId" clId="{D0D8CD88-6CD4-034E-A656-8819CA56B42B}" dt="2025-06-14T20:16:50.853" v="11872" actId="20577"/>
          <ac:spMkLst>
            <pc:docMk/>
            <pc:sldMk cId="388700437" sldId="296"/>
            <ac:spMk id="4" creationId="{936FD332-F082-8FA7-4287-246A808E352B}"/>
          </ac:spMkLst>
        </pc:spChg>
      </pc:sldChg>
      <pc:sldChg chg="addSp delSp modSp add mod">
        <pc:chgData name="Slavomír Čéplö" userId="14f0ead9a9496b25" providerId="LiveId" clId="{D0D8CD88-6CD4-034E-A656-8819CA56B42B}" dt="2025-06-14T20:32:17.699" v="11943" actId="113"/>
        <pc:sldMkLst>
          <pc:docMk/>
          <pc:sldMk cId="3947874998" sldId="297"/>
        </pc:sldMkLst>
        <pc:spChg chg="mod">
          <ac:chgData name="Slavomír Čéplö" userId="14f0ead9a9496b25" providerId="LiveId" clId="{D0D8CD88-6CD4-034E-A656-8819CA56B42B}" dt="2025-06-14T14:15:45.599" v="10469" actId="20577"/>
          <ac:spMkLst>
            <pc:docMk/>
            <pc:sldMk cId="3947874998" sldId="297"/>
            <ac:spMk id="2" creationId="{CF1107C2-EFBC-3140-3F28-4033F23424AC}"/>
          </ac:spMkLst>
        </pc:spChg>
        <pc:spChg chg="mod">
          <ac:chgData name="Slavomír Čéplö" userId="14f0ead9a9496b25" providerId="LiveId" clId="{D0D8CD88-6CD4-034E-A656-8819CA56B42B}" dt="2025-06-14T14:15:16.773" v="10423"/>
          <ac:spMkLst>
            <pc:docMk/>
            <pc:sldMk cId="3947874998" sldId="297"/>
            <ac:spMk id="13" creationId="{DE301FE8-CE3B-D8E8-3B52-A8C60BBC8C68}"/>
          </ac:spMkLst>
        </pc:spChg>
        <pc:spChg chg="mod">
          <ac:chgData name="Slavomír Čéplö" userId="14f0ead9a9496b25" providerId="LiveId" clId="{D0D8CD88-6CD4-034E-A656-8819CA56B42B}" dt="2025-06-14T14:15:16.773" v="10423"/>
          <ac:spMkLst>
            <pc:docMk/>
            <pc:sldMk cId="3947874998" sldId="297"/>
            <ac:spMk id="14" creationId="{2F20D37F-7B0B-22D6-80E3-D8B2C421B5F5}"/>
          </ac:spMkLst>
        </pc:spChg>
        <pc:spChg chg="add mod">
          <ac:chgData name="Slavomír Čéplö" userId="14f0ead9a9496b25" providerId="LiveId" clId="{D0D8CD88-6CD4-034E-A656-8819CA56B42B}" dt="2025-06-14T20:32:17.699" v="11943" actId="113"/>
          <ac:spMkLst>
            <pc:docMk/>
            <pc:sldMk cId="3947874998" sldId="297"/>
            <ac:spMk id="16" creationId="{9658DE09-A01F-DB61-7C43-FDF3F48B5B50}"/>
          </ac:spMkLst>
        </pc:spChg>
        <pc:spChg chg="add mod">
          <ac:chgData name="Slavomír Čéplö" userId="14f0ead9a9496b25" providerId="LiveId" clId="{D0D8CD88-6CD4-034E-A656-8819CA56B42B}" dt="2025-06-14T20:32:13.261" v="11942" actId="1076"/>
          <ac:spMkLst>
            <pc:docMk/>
            <pc:sldMk cId="3947874998" sldId="297"/>
            <ac:spMk id="17" creationId="{3D1E69C4-59E5-B179-25C8-259577C6A91A}"/>
          </ac:spMkLst>
        </pc:spChg>
        <pc:spChg chg="add mod">
          <ac:chgData name="Slavomír Čéplö" userId="14f0ead9a9496b25" providerId="LiveId" clId="{D0D8CD88-6CD4-034E-A656-8819CA56B42B}" dt="2025-06-14T20:32:13.261" v="11942" actId="1076"/>
          <ac:spMkLst>
            <pc:docMk/>
            <pc:sldMk cId="3947874998" sldId="297"/>
            <ac:spMk id="18" creationId="{42530EED-66A9-B5C6-AF27-039A818F1CAC}"/>
          </ac:spMkLst>
        </pc:spChg>
        <pc:grpChg chg="add del mod">
          <ac:chgData name="Slavomír Čéplö" userId="14f0ead9a9496b25" providerId="LiveId" clId="{D0D8CD88-6CD4-034E-A656-8819CA56B42B}" dt="2025-06-14T16:27:50.743" v="11663" actId="14100"/>
          <ac:grpSpMkLst>
            <pc:docMk/>
            <pc:sldMk cId="3947874998" sldId="297"/>
            <ac:grpSpMk id="12" creationId="{328BADA7-40FD-2C15-8331-44AA873B0FB3}"/>
          </ac:grpSpMkLst>
        </pc:grpChg>
        <pc:picChg chg="add mod">
          <ac:chgData name="Slavomír Čéplö" userId="14f0ead9a9496b25" providerId="LiveId" clId="{D0D8CD88-6CD4-034E-A656-8819CA56B42B}" dt="2025-06-14T16:31:52.420" v="11801" actId="1076"/>
          <ac:picMkLst>
            <pc:docMk/>
            <pc:sldMk cId="3947874998" sldId="297"/>
            <ac:picMk id="4098" creationId="{85B738FB-627B-08DB-7B26-670638822F46}"/>
          </ac:picMkLst>
        </pc:picChg>
      </pc:sldChg>
      <pc:sldChg chg="addSp modSp add mod ord">
        <pc:chgData name="Slavomír Čéplö" userId="14f0ead9a9496b25" providerId="LiveId" clId="{D0D8CD88-6CD4-034E-A656-8819CA56B42B}" dt="2025-06-14T08:19:00.267" v="9468" actId="6549"/>
        <pc:sldMkLst>
          <pc:docMk/>
          <pc:sldMk cId="751434787" sldId="298"/>
        </pc:sldMkLst>
        <pc:spChg chg="mod">
          <ac:chgData name="Slavomír Čéplö" userId="14f0ead9a9496b25" providerId="LiveId" clId="{D0D8CD88-6CD4-034E-A656-8819CA56B42B}" dt="2025-06-14T08:18:49.195" v="9462" actId="20577"/>
          <ac:spMkLst>
            <pc:docMk/>
            <pc:sldMk cId="751434787" sldId="298"/>
            <ac:spMk id="2" creationId="{1D24AB1C-867F-09B8-98C8-B71C71B11B73}"/>
          </ac:spMkLst>
        </pc:spChg>
        <pc:spChg chg="add mod">
          <ac:chgData name="Slavomír Čéplö" userId="14f0ead9a9496b25" providerId="LiveId" clId="{D0D8CD88-6CD4-034E-A656-8819CA56B42B}" dt="2025-06-14T08:19:00.267" v="9468" actId="6549"/>
          <ac:spMkLst>
            <pc:docMk/>
            <pc:sldMk cId="751434787" sldId="298"/>
            <ac:spMk id="3" creationId="{C61AF1C8-DAC5-BE38-8314-3838C8146C05}"/>
          </ac:spMkLst>
        </pc:spChg>
      </pc:sldChg>
      <pc:sldChg chg="modSp add del mod">
        <pc:chgData name="Slavomír Čéplö" userId="14f0ead9a9496b25" providerId="LiveId" clId="{D0D8CD88-6CD4-034E-A656-8819CA56B42B}" dt="2025-06-14T08:16:48.658" v="9357" actId="2696"/>
        <pc:sldMkLst>
          <pc:docMk/>
          <pc:sldMk cId="920666330" sldId="299"/>
        </pc:sldMkLst>
      </pc:sldChg>
      <pc:sldChg chg="modSp add del mod">
        <pc:chgData name="Slavomír Čéplö" userId="14f0ead9a9496b25" providerId="LiveId" clId="{D0D8CD88-6CD4-034E-A656-8819CA56B42B}" dt="2025-06-13T09:43:10.084" v="8722" actId="2696"/>
        <pc:sldMkLst>
          <pc:docMk/>
          <pc:sldMk cId="2580924387" sldId="299"/>
        </pc:sldMkLst>
      </pc:sldChg>
      <pc:sldChg chg="modSp add mod">
        <pc:chgData name="Slavomír Čéplö" userId="14f0ead9a9496b25" providerId="LiveId" clId="{D0D8CD88-6CD4-034E-A656-8819CA56B42B}" dt="2025-06-14T14:30:58.455" v="10887" actId="313"/>
        <pc:sldMkLst>
          <pc:docMk/>
          <pc:sldMk cId="2806321179" sldId="299"/>
        </pc:sldMkLst>
        <pc:spChg chg="mod">
          <ac:chgData name="Slavomír Čéplö" userId="14f0ead9a9496b25" providerId="LiveId" clId="{D0D8CD88-6CD4-034E-A656-8819CA56B42B}" dt="2025-06-14T08:18:30.061" v="9457" actId="114"/>
          <ac:spMkLst>
            <pc:docMk/>
            <pc:sldMk cId="2806321179" sldId="299"/>
            <ac:spMk id="2" creationId="{1157FCD5-2DE9-EA4F-8145-B921F5C397CF}"/>
          </ac:spMkLst>
        </pc:spChg>
        <pc:spChg chg="mod">
          <ac:chgData name="Slavomír Čéplö" userId="14f0ead9a9496b25" providerId="LiveId" clId="{D0D8CD88-6CD4-034E-A656-8819CA56B42B}" dt="2025-06-14T14:30:58.455" v="10887" actId="313"/>
          <ac:spMkLst>
            <pc:docMk/>
            <pc:sldMk cId="2806321179" sldId="299"/>
            <ac:spMk id="3" creationId="{F831E82D-113B-72A6-1087-54F88C3836A9}"/>
          </ac:spMkLst>
        </pc:spChg>
      </pc:sldChg>
      <pc:sldChg chg="addSp delSp modSp add mod">
        <pc:chgData name="Slavomír Čéplö" userId="14f0ead9a9496b25" providerId="LiveId" clId="{D0D8CD88-6CD4-034E-A656-8819CA56B42B}" dt="2025-06-14T14:08:48.678" v="10305" actId="1076"/>
        <pc:sldMkLst>
          <pc:docMk/>
          <pc:sldMk cId="3761486850" sldId="300"/>
        </pc:sldMkLst>
        <pc:spChg chg="mod">
          <ac:chgData name="Slavomír Čéplö" userId="14f0ead9a9496b25" providerId="LiveId" clId="{D0D8CD88-6CD4-034E-A656-8819CA56B42B}" dt="2025-06-14T08:18:54.314" v="9466" actId="20577"/>
          <ac:spMkLst>
            <pc:docMk/>
            <pc:sldMk cId="3761486850" sldId="300"/>
            <ac:spMk id="2" creationId="{F8CC8A5B-4B12-2B75-BEE8-A5011457447A}"/>
          </ac:spMkLst>
        </pc:spChg>
        <pc:spChg chg="add del mod">
          <ac:chgData name="Slavomír Čéplö" userId="14f0ead9a9496b25" providerId="LiveId" clId="{D0D8CD88-6CD4-034E-A656-8819CA56B42B}" dt="2025-06-14T14:08:48.678" v="10305" actId="1076"/>
          <ac:spMkLst>
            <pc:docMk/>
            <pc:sldMk cId="3761486850" sldId="300"/>
            <ac:spMk id="4" creationId="{4563AB68-DB41-AB2F-BE5E-78C3A7BF543B}"/>
          </ac:spMkLst>
        </pc:spChg>
        <pc:spChg chg="add mod">
          <ac:chgData name="Slavomír Čéplö" userId="14f0ead9a9496b25" providerId="LiveId" clId="{D0D8CD88-6CD4-034E-A656-8819CA56B42B}" dt="2025-06-14T08:18:57.179" v="9467" actId="6549"/>
          <ac:spMkLst>
            <pc:docMk/>
            <pc:sldMk cId="3761486850" sldId="300"/>
            <ac:spMk id="5" creationId="{CA8F138A-2CD9-A426-4340-C0362D4A83F9}"/>
          </ac:spMkLst>
        </pc:spChg>
      </pc:sldChg>
      <pc:sldChg chg="delSp modSp add mod ord">
        <pc:chgData name="Slavomír Čéplö" userId="14f0ead9a9496b25" providerId="LiveId" clId="{D0D8CD88-6CD4-034E-A656-8819CA56B42B}" dt="2025-06-14T20:16:11.015" v="11841" actId="478"/>
        <pc:sldMkLst>
          <pc:docMk/>
          <pc:sldMk cId="723448325" sldId="301"/>
        </pc:sldMkLst>
      </pc:sldChg>
      <pc:sldChg chg="addSp delSp modSp add mod">
        <pc:chgData name="Slavomír Čéplö" userId="14f0ead9a9496b25" providerId="LiveId" clId="{D0D8CD88-6CD4-034E-A656-8819CA56B42B}" dt="2025-06-15T17:38:21.313" v="12896" actId="478"/>
        <pc:sldMkLst>
          <pc:docMk/>
          <pc:sldMk cId="3866642882" sldId="302"/>
        </pc:sldMkLst>
      </pc:sldChg>
      <pc:sldChg chg="modSp add del mod">
        <pc:chgData name="Slavomír Čéplö" userId="14f0ead9a9496b25" providerId="LiveId" clId="{D0D8CD88-6CD4-034E-A656-8819CA56B42B}" dt="2025-06-14T15:13:21.872" v="11625" actId="2696"/>
        <pc:sldMkLst>
          <pc:docMk/>
          <pc:sldMk cId="2251970475" sldId="303"/>
        </pc:sldMkLst>
      </pc:sldChg>
      <pc:sldChg chg="addSp delSp modSp add mod ord">
        <pc:chgData name="Slavomír Čéplö" userId="14f0ead9a9496b25" providerId="LiveId" clId="{D0D8CD88-6CD4-034E-A656-8819CA56B42B}" dt="2025-06-14T14:13:23.905" v="10416" actId="14100"/>
        <pc:sldMkLst>
          <pc:docMk/>
          <pc:sldMk cId="1333545478" sldId="304"/>
        </pc:sldMkLst>
        <pc:spChg chg="mod">
          <ac:chgData name="Slavomír Čéplö" userId="14f0ead9a9496b25" providerId="LiveId" clId="{D0D8CD88-6CD4-034E-A656-8819CA56B42B}" dt="2025-06-14T14:09:55.007" v="10323" actId="6549"/>
          <ac:spMkLst>
            <pc:docMk/>
            <pc:sldMk cId="1333545478" sldId="304"/>
            <ac:spMk id="2" creationId="{61282BE3-553F-DB0A-196A-B0D23A097A6B}"/>
          </ac:spMkLst>
        </pc:spChg>
        <pc:spChg chg="add mod">
          <ac:chgData name="Slavomír Čéplö" userId="14f0ead9a9496b25" providerId="LiveId" clId="{D0D8CD88-6CD4-034E-A656-8819CA56B42B}" dt="2025-06-14T14:10:22.998" v="10325" actId="6549"/>
          <ac:spMkLst>
            <pc:docMk/>
            <pc:sldMk cId="1333545478" sldId="304"/>
            <ac:spMk id="4" creationId="{59931D8E-6D55-7F03-847E-23ACF054FE4E}"/>
          </ac:spMkLst>
        </pc:spChg>
        <pc:spChg chg="mod">
          <ac:chgData name="Slavomír Čéplö" userId="14f0ead9a9496b25" providerId="LiveId" clId="{D0D8CD88-6CD4-034E-A656-8819CA56B42B}" dt="2025-06-14T14:13:23.905" v="10416" actId="14100"/>
          <ac:spMkLst>
            <pc:docMk/>
            <pc:sldMk cId="1333545478" sldId="304"/>
            <ac:spMk id="8" creationId="{17029B04-7160-F1B5-BBE1-742E89FDF528}"/>
          </ac:spMkLst>
        </pc:spChg>
      </pc:sldChg>
      <pc:sldChg chg="modSp add mod ord">
        <pc:chgData name="Slavomír Čéplö" userId="14f0ead9a9496b25" providerId="LiveId" clId="{D0D8CD88-6CD4-034E-A656-8819CA56B42B}" dt="2025-06-14T16:30:43.822" v="11794" actId="20577"/>
        <pc:sldMkLst>
          <pc:docMk/>
          <pc:sldMk cId="1550211908" sldId="305"/>
        </pc:sldMkLst>
        <pc:spChg chg="mod">
          <ac:chgData name="Slavomír Čéplö" userId="14f0ead9a9496b25" providerId="LiveId" clId="{D0D8CD88-6CD4-034E-A656-8819CA56B42B}" dt="2025-06-14T16:30:43.822" v="11794" actId="20577"/>
          <ac:spMkLst>
            <pc:docMk/>
            <pc:sldMk cId="1550211908" sldId="305"/>
            <ac:spMk id="2" creationId="{D3316AFC-04ED-7A98-3E56-E720DD1A0934}"/>
          </ac:spMkLst>
        </pc:spChg>
      </pc:sldChg>
      <pc:sldChg chg="addSp delSp modSp add mod ord">
        <pc:chgData name="Slavomír Čéplö" userId="14f0ead9a9496b25" providerId="LiveId" clId="{D0D8CD88-6CD4-034E-A656-8819CA56B42B}" dt="2025-06-14T20:12:03.788" v="11836" actId="208"/>
        <pc:sldMkLst>
          <pc:docMk/>
          <pc:sldMk cId="2575263695" sldId="306"/>
        </pc:sldMkLst>
        <pc:spChg chg="mod">
          <ac:chgData name="Slavomír Čéplö" userId="14f0ead9a9496b25" providerId="LiveId" clId="{D0D8CD88-6CD4-034E-A656-8819CA56B42B}" dt="2025-06-14T16:30:25.402" v="11767" actId="20577"/>
          <ac:spMkLst>
            <pc:docMk/>
            <pc:sldMk cId="2575263695" sldId="306"/>
            <ac:spMk id="2" creationId="{940FE411-4DFF-167B-ABFE-03CF301CE84A}"/>
          </ac:spMkLst>
        </pc:spChg>
        <pc:spChg chg="add mod">
          <ac:chgData name="Slavomír Čéplö" userId="14f0ead9a9496b25" providerId="LiveId" clId="{D0D8CD88-6CD4-034E-A656-8819CA56B42B}" dt="2025-06-14T20:11:43.657" v="11830" actId="1076"/>
          <ac:spMkLst>
            <pc:docMk/>
            <pc:sldMk cId="2575263695" sldId="306"/>
            <ac:spMk id="7" creationId="{2D3FD463-76C2-9CED-85B4-08E1E675EC31}"/>
          </ac:spMkLst>
        </pc:spChg>
        <pc:spChg chg="add mod">
          <ac:chgData name="Slavomír Čéplö" userId="14f0ead9a9496b25" providerId="LiveId" clId="{D0D8CD88-6CD4-034E-A656-8819CA56B42B}" dt="2025-06-14T20:10:36.556" v="11818" actId="688"/>
          <ac:spMkLst>
            <pc:docMk/>
            <pc:sldMk cId="2575263695" sldId="306"/>
            <ac:spMk id="9" creationId="{8A4DA8EB-A473-FBE0-8A28-16B3E515C088}"/>
          </ac:spMkLst>
        </pc:spChg>
        <pc:picChg chg="add mod">
          <ac:chgData name="Slavomír Čéplö" userId="14f0ead9a9496b25" providerId="LiveId" clId="{D0D8CD88-6CD4-034E-A656-8819CA56B42B}" dt="2025-06-14T20:11:45.682" v="11831" actId="1076"/>
          <ac:picMkLst>
            <pc:docMk/>
            <pc:sldMk cId="2575263695" sldId="306"/>
            <ac:picMk id="6" creationId="{336CFD04-5BB3-470D-0BDD-CED935AC6637}"/>
          </ac:picMkLst>
        </pc:picChg>
        <pc:picChg chg="add mod">
          <ac:chgData name="Slavomír Čéplö" userId="14f0ead9a9496b25" providerId="LiveId" clId="{D0D8CD88-6CD4-034E-A656-8819CA56B42B}" dt="2025-06-14T20:10:23.164" v="11815" actId="14100"/>
          <ac:picMkLst>
            <pc:docMk/>
            <pc:sldMk cId="2575263695" sldId="306"/>
            <ac:picMk id="8" creationId="{5BD57DA3-86B7-57FE-A226-8082927843A1}"/>
          </ac:picMkLst>
        </pc:picChg>
        <pc:cxnChg chg="add mod">
          <ac:chgData name="Slavomír Čéplö" userId="14f0ead9a9496b25" providerId="LiveId" clId="{D0D8CD88-6CD4-034E-A656-8819CA56B42B}" dt="2025-06-14T20:12:03.788" v="11836" actId="208"/>
          <ac:cxnSpMkLst>
            <pc:docMk/>
            <pc:sldMk cId="2575263695" sldId="306"/>
            <ac:cxnSpMk id="11" creationId="{17DCC0E5-30FC-BCCE-21D4-72AC5AF908E0}"/>
          </ac:cxnSpMkLst>
        </pc:cxnChg>
        <pc:cxnChg chg="add mod">
          <ac:chgData name="Slavomír Čéplö" userId="14f0ead9a9496b25" providerId="LiveId" clId="{D0D8CD88-6CD4-034E-A656-8819CA56B42B}" dt="2025-06-14T20:12:00.091" v="11835" actId="1076"/>
          <ac:cxnSpMkLst>
            <pc:docMk/>
            <pc:sldMk cId="2575263695" sldId="306"/>
            <ac:cxnSpMk id="13" creationId="{B0CD567D-E027-5A09-D591-92EE04340367}"/>
          </ac:cxnSpMkLst>
        </pc:cxnChg>
        <pc:cxnChg chg="add mod">
          <ac:chgData name="Slavomír Čéplö" userId="14f0ead9a9496b25" providerId="LiveId" clId="{D0D8CD88-6CD4-034E-A656-8819CA56B42B}" dt="2025-06-14T20:11:52.041" v="11833" actId="1076"/>
          <ac:cxnSpMkLst>
            <pc:docMk/>
            <pc:sldMk cId="2575263695" sldId="306"/>
            <ac:cxnSpMk id="16" creationId="{440B7FFC-7D8A-63DD-1060-DB2797430CFC}"/>
          </ac:cxnSpMkLst>
        </pc:cxnChg>
      </pc:sldChg>
      <pc:sldChg chg="add">
        <pc:chgData name="Slavomír Čéplö" userId="14f0ead9a9496b25" providerId="LiveId" clId="{D0D8CD88-6CD4-034E-A656-8819CA56B42B}" dt="2025-06-14T14:48:08.456" v="11557" actId="2890"/>
        <pc:sldMkLst>
          <pc:docMk/>
          <pc:sldMk cId="2331007626" sldId="307"/>
        </pc:sldMkLst>
      </pc:sldChg>
      <pc:sldChg chg="addSp modSp add mod">
        <pc:chgData name="Slavomír Čéplö" userId="14f0ead9a9496b25" providerId="LiveId" clId="{D0D8CD88-6CD4-034E-A656-8819CA56B42B}" dt="2025-06-15T17:04:51.360" v="12018" actId="14734"/>
        <pc:sldMkLst>
          <pc:docMk/>
          <pc:sldMk cId="361110104" sldId="308"/>
        </pc:sldMkLst>
        <pc:graphicFrameChg chg="mod modGraphic">
          <ac:chgData name="Slavomír Čéplö" userId="14f0ead9a9496b25" providerId="LiveId" clId="{D0D8CD88-6CD4-034E-A656-8819CA56B42B}" dt="2025-06-15T17:04:51.360" v="12018" actId="14734"/>
          <ac:graphicFrameMkLst>
            <pc:docMk/>
            <pc:sldMk cId="361110104" sldId="308"/>
            <ac:graphicFrameMk id="3" creationId="{F3BB1C64-87DF-121A-7A8F-3842B82409D3}"/>
          </ac:graphicFrameMkLst>
        </pc:graphicFrameChg>
      </pc:sldChg>
      <pc:sldChg chg="add del">
        <pc:chgData name="Slavomír Čéplö" userId="14f0ead9a9496b25" providerId="LiveId" clId="{D0D8CD88-6CD4-034E-A656-8819CA56B42B}" dt="2025-06-14T15:19:37.804" v="11627" actId="2696"/>
        <pc:sldMkLst>
          <pc:docMk/>
          <pc:sldMk cId="385524826" sldId="308"/>
        </pc:sldMkLst>
      </pc:sldChg>
      <pc:sldChg chg="addSp delSp modSp mod">
        <pc:chgData name="Slavomír Čéplö" userId="14f0ead9a9496b25" providerId="LiveId" clId="{D0D8CD88-6CD4-034E-A656-8819CA56B42B}" dt="2025-06-15T17:41:44.190" v="12934" actId="572"/>
        <pc:sldMkLst>
          <pc:docMk/>
          <pc:sldMk cId="1711592494" sldId="310"/>
        </pc:sldMkLst>
        <pc:graphicFrameChg chg="add mod modGraphic">
          <ac:chgData name="Slavomír Čéplö" userId="14f0ead9a9496b25" providerId="LiveId" clId="{D0D8CD88-6CD4-034E-A656-8819CA56B42B}" dt="2025-06-15T17:41:44.190" v="12934" actId="572"/>
          <ac:graphicFrameMkLst>
            <pc:docMk/>
            <pc:sldMk cId="1711592494" sldId="310"/>
            <ac:graphicFrameMk id="6" creationId="{B0FCF1F3-2FF4-0560-DC39-FC4DAE6D2351}"/>
          </ac:graphicFrameMkLst>
        </pc:graphicFrameChg>
      </pc:sldChg>
      <pc:sldMasterChg chg="modSldLayout">
        <pc:chgData name="Slavomír Čéplö" userId="14f0ead9a9496b25" providerId="LiveId" clId="{D0D8CD88-6CD4-034E-A656-8819CA56B42B}" dt="2025-06-07T19:11:36.881" v="1441"/>
        <pc:sldMasterMkLst>
          <pc:docMk/>
          <pc:sldMasterMk cId="3003293189" sldId="2147483648"/>
        </pc:sldMasterMkLst>
        <pc:sldLayoutChg chg="addSp delSp modSp mod">
          <pc:chgData name="Slavomír Čéplö" userId="14f0ead9a9496b25" providerId="LiveId" clId="{D0D8CD88-6CD4-034E-A656-8819CA56B42B}" dt="2025-06-07T19:10:23.674" v="1406" actId="1036"/>
          <pc:sldLayoutMkLst>
            <pc:docMk/>
            <pc:sldMasterMk cId="3003293189" sldId="2147483648"/>
            <pc:sldLayoutMk cId="4166467518" sldId="2147483649"/>
          </pc:sldLayoutMkLst>
          <pc:picChg chg="add mod">
            <ac:chgData name="Slavomír Čéplö" userId="14f0ead9a9496b25" providerId="LiveId" clId="{D0D8CD88-6CD4-034E-A656-8819CA56B42B}" dt="2025-06-07T19:10:19.649" v="1395"/>
            <ac:picMkLst>
              <pc:docMk/>
              <pc:sldMasterMk cId="3003293189" sldId="2147483648"/>
              <pc:sldLayoutMk cId="4166467518" sldId="2147483649"/>
              <ac:picMk id="8" creationId="{42C1AA1B-3CF3-83A5-FF0C-4CD0D614AF40}"/>
            </ac:picMkLst>
          </pc:picChg>
          <pc:picChg chg="mod">
            <ac:chgData name="Slavomír Čéplö" userId="14f0ead9a9496b25" providerId="LiveId" clId="{D0D8CD88-6CD4-034E-A656-8819CA56B42B}" dt="2025-06-07T19:10:23.674" v="1406" actId="1036"/>
            <ac:picMkLst>
              <pc:docMk/>
              <pc:sldMasterMk cId="3003293189" sldId="2147483648"/>
              <pc:sldLayoutMk cId="4166467518" sldId="2147483649"/>
              <ac:picMk id="10" creationId="{F33C89E4-3F81-BE8F-8321-92788A15DC4B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09:39.973" v="1393" actId="1076"/>
          <pc:sldLayoutMkLst>
            <pc:docMk/>
            <pc:sldMasterMk cId="3003293189" sldId="2147483648"/>
            <pc:sldLayoutMk cId="2849539511" sldId="2147483650"/>
          </pc:sldLayoutMkLst>
          <pc:spChg chg="mod">
            <ac:chgData name="Slavomír Čéplö" userId="14f0ead9a9496b25" providerId="LiveId" clId="{D0D8CD88-6CD4-034E-A656-8819CA56B42B}" dt="2025-06-07T19:08:07.653" v="1386" actId="14100"/>
            <ac:spMkLst>
              <pc:docMk/>
              <pc:sldMasterMk cId="3003293189" sldId="2147483648"/>
              <pc:sldLayoutMk cId="2849539511" sldId="2147483650"/>
              <ac:spMk id="4" creationId="{4B7B33EB-AFD7-C92F-5960-C6C03998D6F6}"/>
            </ac:spMkLst>
          </pc:spChg>
          <pc:picChg chg="mod">
            <ac:chgData name="Slavomír Čéplö" userId="14f0ead9a9496b25" providerId="LiveId" clId="{D0D8CD88-6CD4-034E-A656-8819CA56B42B}" dt="2025-06-07T19:09:39.973" v="1393" actId="1076"/>
            <ac:picMkLst>
              <pc:docMk/>
              <pc:sldMasterMk cId="3003293189" sldId="2147483648"/>
              <pc:sldLayoutMk cId="2849539511" sldId="2147483650"/>
              <ac:picMk id="12" creationId="{59B42519-7E36-F965-6094-C648696BA451}"/>
            </ac:picMkLst>
          </pc:picChg>
          <pc:picChg chg="add mod">
            <ac:chgData name="Slavomír Čéplö" userId="14f0ead9a9496b25" providerId="LiveId" clId="{D0D8CD88-6CD4-034E-A656-8819CA56B42B}" dt="2025-06-07T19:09:36.860" v="1392" actId="1076"/>
            <ac:picMkLst>
              <pc:docMk/>
              <pc:sldMasterMk cId="3003293189" sldId="2147483648"/>
              <pc:sldLayoutMk cId="2849539511" sldId="2147483650"/>
              <ac:picMk id="14" creationId="{B5D2DAFD-7482-A0C0-98CE-CF6957D59C93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0:30.887" v="1409"/>
          <pc:sldLayoutMkLst>
            <pc:docMk/>
            <pc:sldMasterMk cId="3003293189" sldId="2147483648"/>
            <pc:sldLayoutMk cId="906578153" sldId="2147483651"/>
          </pc:sldLayoutMkLst>
          <pc:picChg chg="add mod">
            <ac:chgData name="Slavomír Čéplö" userId="14f0ead9a9496b25" providerId="LiveId" clId="{D0D8CD88-6CD4-034E-A656-8819CA56B42B}" dt="2025-06-07T19:10:30.887" v="1409"/>
            <ac:picMkLst>
              <pc:docMk/>
              <pc:sldMasterMk cId="3003293189" sldId="2147483648"/>
              <pc:sldLayoutMk cId="906578153" sldId="2147483651"/>
              <ac:picMk id="7" creationId="{3CE028A0-0126-2C7A-CF98-A58055665D06}"/>
            </ac:picMkLst>
          </pc:picChg>
          <pc:picChg chg="mod">
            <ac:chgData name="Slavomír Čéplö" userId="14f0ead9a9496b25" providerId="LiveId" clId="{D0D8CD88-6CD4-034E-A656-8819CA56B42B}" dt="2025-06-07T19:10:28.820" v="1407" actId="1076"/>
            <ac:picMkLst>
              <pc:docMk/>
              <pc:sldMasterMk cId="3003293189" sldId="2147483648"/>
              <pc:sldLayoutMk cId="906578153" sldId="2147483651"/>
              <ac:picMk id="12" creationId="{266214E4-541B-365F-8064-3603712370AF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0:36.632" v="1412"/>
          <pc:sldLayoutMkLst>
            <pc:docMk/>
            <pc:sldMasterMk cId="3003293189" sldId="2147483648"/>
            <pc:sldLayoutMk cId="1529644387" sldId="2147483652"/>
          </pc:sldLayoutMkLst>
          <pc:picChg chg="add mod">
            <ac:chgData name="Slavomír Čéplö" userId="14f0ead9a9496b25" providerId="LiveId" clId="{D0D8CD88-6CD4-034E-A656-8819CA56B42B}" dt="2025-06-07T19:10:36.632" v="1412"/>
            <ac:picMkLst>
              <pc:docMk/>
              <pc:sldMasterMk cId="3003293189" sldId="2147483648"/>
              <pc:sldLayoutMk cId="1529644387" sldId="2147483652"/>
              <ac:picMk id="8" creationId="{54B9EC27-844A-4A93-B5D8-A061E965A6BE}"/>
            </ac:picMkLst>
          </pc:picChg>
          <pc:picChg chg="mod">
            <ac:chgData name="Slavomír Čéplö" userId="14f0ead9a9496b25" providerId="LiveId" clId="{D0D8CD88-6CD4-034E-A656-8819CA56B42B}" dt="2025-06-07T19:10:34.893" v="1410" actId="1076"/>
            <ac:picMkLst>
              <pc:docMk/>
              <pc:sldMasterMk cId="3003293189" sldId="2147483648"/>
              <pc:sldLayoutMk cId="1529644387" sldId="2147483652"/>
              <ac:picMk id="13" creationId="{735EAB07-12AB-F9AD-5BFA-67944708BCA1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0:59.171" v="1417" actId="1076"/>
          <pc:sldLayoutMkLst>
            <pc:docMk/>
            <pc:sldMasterMk cId="3003293189" sldId="2147483648"/>
            <pc:sldLayoutMk cId="356979825" sldId="2147483653"/>
          </pc:sldLayoutMkLst>
          <pc:picChg chg="add mod">
            <ac:chgData name="Slavomír Čéplö" userId="14f0ead9a9496b25" providerId="LiveId" clId="{D0D8CD88-6CD4-034E-A656-8819CA56B42B}" dt="2025-06-07T19:10:59.171" v="1417" actId="1076"/>
            <ac:picMkLst>
              <pc:docMk/>
              <pc:sldMasterMk cId="3003293189" sldId="2147483648"/>
              <pc:sldLayoutMk cId="356979825" sldId="2147483653"/>
              <ac:picMk id="10" creationId="{874C5C4A-D57E-4646-FA2B-B05F5024303D}"/>
            </ac:picMkLst>
          </pc:picChg>
          <pc:picChg chg="mod">
            <ac:chgData name="Slavomír Čéplö" userId="14f0ead9a9496b25" providerId="LiveId" clId="{D0D8CD88-6CD4-034E-A656-8819CA56B42B}" dt="2025-06-07T19:10:59.171" v="1417" actId="1076"/>
            <ac:picMkLst>
              <pc:docMk/>
              <pc:sldMasterMk cId="3003293189" sldId="2147483648"/>
              <pc:sldLayoutMk cId="356979825" sldId="2147483653"/>
              <ac:picMk id="13" creationId="{442D0AB3-7D01-CD5E-8532-2C453CE38F2F}"/>
            </ac:picMkLst>
          </pc:picChg>
          <pc:picChg chg="mod">
            <ac:chgData name="Slavomír Čéplö" userId="14f0ead9a9496b25" providerId="LiveId" clId="{D0D8CD88-6CD4-034E-A656-8819CA56B42B}" dt="2025-06-07T19:10:59.171" v="1417" actId="1076"/>
            <ac:picMkLst>
              <pc:docMk/>
              <pc:sldMasterMk cId="3003293189" sldId="2147483648"/>
              <pc:sldLayoutMk cId="356979825" sldId="2147483653"/>
              <ac:picMk id="15" creationId="{BEA91779-F994-846C-A72C-D1E8177ADA25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06.466" v="1421"/>
          <pc:sldLayoutMkLst>
            <pc:docMk/>
            <pc:sldMasterMk cId="3003293189" sldId="2147483648"/>
            <pc:sldLayoutMk cId="3878646429" sldId="2147483654"/>
          </pc:sldLayoutMkLst>
          <pc:picChg chg="add mod">
            <ac:chgData name="Slavomír Čéplö" userId="14f0ead9a9496b25" providerId="LiveId" clId="{D0D8CD88-6CD4-034E-A656-8819CA56B42B}" dt="2025-06-07T19:11:06.466" v="1421"/>
            <ac:picMkLst>
              <pc:docMk/>
              <pc:sldMasterMk cId="3003293189" sldId="2147483648"/>
              <pc:sldLayoutMk cId="3878646429" sldId="2147483654"/>
              <ac:picMk id="6" creationId="{FD21AF78-E7AF-1BF0-06BF-DC8246D1BDAD}"/>
            </ac:picMkLst>
          </pc:picChg>
          <pc:picChg chg="add mod">
            <ac:chgData name="Slavomír Čéplö" userId="14f0ead9a9496b25" providerId="LiveId" clId="{D0D8CD88-6CD4-034E-A656-8819CA56B42B}" dt="2025-06-07T19:11:06.466" v="1421"/>
            <ac:picMkLst>
              <pc:docMk/>
              <pc:sldMasterMk cId="3003293189" sldId="2147483648"/>
              <pc:sldLayoutMk cId="3878646429" sldId="2147483654"/>
              <ac:picMk id="7" creationId="{F87FF14C-731A-01F4-45F4-E7143FD474F1}"/>
            </ac:picMkLst>
          </pc:picChg>
          <pc:picChg chg="add mod">
            <ac:chgData name="Slavomír Čéplö" userId="14f0ead9a9496b25" providerId="LiveId" clId="{D0D8CD88-6CD4-034E-A656-8819CA56B42B}" dt="2025-06-07T19:11:06.466" v="1421"/>
            <ac:picMkLst>
              <pc:docMk/>
              <pc:sldMasterMk cId="3003293189" sldId="2147483648"/>
              <pc:sldLayoutMk cId="3878646429" sldId="2147483654"/>
              <ac:picMk id="8" creationId="{D818FAA1-F232-1F1A-25F6-11FF3A989F25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12.057" v="1425"/>
          <pc:sldLayoutMkLst>
            <pc:docMk/>
            <pc:sldMasterMk cId="3003293189" sldId="2147483648"/>
            <pc:sldLayoutMk cId="73535078" sldId="2147483655"/>
          </pc:sldLayoutMkLst>
          <pc:picChg chg="add mod">
            <ac:chgData name="Slavomír Čéplö" userId="14f0ead9a9496b25" providerId="LiveId" clId="{D0D8CD88-6CD4-034E-A656-8819CA56B42B}" dt="2025-06-07T19:11:12.057" v="1425"/>
            <ac:picMkLst>
              <pc:docMk/>
              <pc:sldMasterMk cId="3003293189" sldId="2147483648"/>
              <pc:sldLayoutMk cId="73535078" sldId="2147483655"/>
              <ac:picMk id="5" creationId="{19E49663-B429-B595-FCF2-9CE7BEC75130}"/>
            </ac:picMkLst>
          </pc:picChg>
          <pc:picChg chg="add mod">
            <ac:chgData name="Slavomír Čéplö" userId="14f0ead9a9496b25" providerId="LiveId" clId="{D0D8CD88-6CD4-034E-A656-8819CA56B42B}" dt="2025-06-07T19:11:12.057" v="1425"/>
            <ac:picMkLst>
              <pc:docMk/>
              <pc:sldMasterMk cId="3003293189" sldId="2147483648"/>
              <pc:sldLayoutMk cId="73535078" sldId="2147483655"/>
              <ac:picMk id="6" creationId="{F2420EA0-50A0-4807-88DE-C50F9E8A28E7}"/>
            </ac:picMkLst>
          </pc:picChg>
          <pc:picChg chg="add mod">
            <ac:chgData name="Slavomír Čéplö" userId="14f0ead9a9496b25" providerId="LiveId" clId="{D0D8CD88-6CD4-034E-A656-8819CA56B42B}" dt="2025-06-07T19:11:12.057" v="1425"/>
            <ac:picMkLst>
              <pc:docMk/>
              <pc:sldMasterMk cId="3003293189" sldId="2147483648"/>
              <pc:sldLayoutMk cId="73535078" sldId="2147483655"/>
              <ac:picMk id="7" creationId="{03E4982D-9417-ADD0-4B2A-9D0F1DBBFF13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17.602" v="1429"/>
          <pc:sldLayoutMkLst>
            <pc:docMk/>
            <pc:sldMasterMk cId="3003293189" sldId="2147483648"/>
            <pc:sldLayoutMk cId="514255822" sldId="2147483656"/>
          </pc:sldLayoutMkLst>
          <pc:picChg chg="add mod">
            <ac:chgData name="Slavomír Čéplö" userId="14f0ead9a9496b25" providerId="LiveId" clId="{D0D8CD88-6CD4-034E-A656-8819CA56B42B}" dt="2025-06-07T19:11:17.602" v="1429"/>
            <ac:picMkLst>
              <pc:docMk/>
              <pc:sldMasterMk cId="3003293189" sldId="2147483648"/>
              <pc:sldLayoutMk cId="514255822" sldId="2147483656"/>
              <ac:picMk id="8" creationId="{C618C41D-79E7-67F7-0F49-E9DEFDAB1FED}"/>
            </ac:picMkLst>
          </pc:picChg>
          <pc:picChg chg="add mod">
            <ac:chgData name="Slavomír Čéplö" userId="14f0ead9a9496b25" providerId="LiveId" clId="{D0D8CD88-6CD4-034E-A656-8819CA56B42B}" dt="2025-06-07T19:11:17.602" v="1429"/>
            <ac:picMkLst>
              <pc:docMk/>
              <pc:sldMasterMk cId="3003293189" sldId="2147483648"/>
              <pc:sldLayoutMk cId="514255822" sldId="2147483656"/>
              <ac:picMk id="9" creationId="{3337709E-182E-795A-C842-D57B0F51A253}"/>
            </ac:picMkLst>
          </pc:picChg>
          <pc:picChg chg="add mod">
            <ac:chgData name="Slavomír Čéplö" userId="14f0ead9a9496b25" providerId="LiveId" clId="{D0D8CD88-6CD4-034E-A656-8819CA56B42B}" dt="2025-06-07T19:11:17.602" v="1429"/>
            <ac:picMkLst>
              <pc:docMk/>
              <pc:sldMasterMk cId="3003293189" sldId="2147483648"/>
              <pc:sldLayoutMk cId="514255822" sldId="2147483656"/>
              <ac:picMk id="10" creationId="{F26A7414-84AF-1AFE-56FA-B3EFBD43234C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22.912" v="1433"/>
          <pc:sldLayoutMkLst>
            <pc:docMk/>
            <pc:sldMasterMk cId="3003293189" sldId="2147483648"/>
            <pc:sldLayoutMk cId="1526856439" sldId="2147483657"/>
          </pc:sldLayoutMkLst>
          <pc:picChg chg="add mod">
            <ac:chgData name="Slavomír Čéplö" userId="14f0ead9a9496b25" providerId="LiveId" clId="{D0D8CD88-6CD4-034E-A656-8819CA56B42B}" dt="2025-06-07T19:11:22.912" v="1433"/>
            <ac:picMkLst>
              <pc:docMk/>
              <pc:sldMasterMk cId="3003293189" sldId="2147483648"/>
              <pc:sldLayoutMk cId="1526856439" sldId="2147483657"/>
              <ac:picMk id="8" creationId="{7778AECC-067C-011D-CFF5-F868F916B7C2}"/>
            </ac:picMkLst>
          </pc:picChg>
          <pc:picChg chg="add mod">
            <ac:chgData name="Slavomír Čéplö" userId="14f0ead9a9496b25" providerId="LiveId" clId="{D0D8CD88-6CD4-034E-A656-8819CA56B42B}" dt="2025-06-07T19:11:22.912" v="1433"/>
            <ac:picMkLst>
              <pc:docMk/>
              <pc:sldMasterMk cId="3003293189" sldId="2147483648"/>
              <pc:sldLayoutMk cId="1526856439" sldId="2147483657"/>
              <ac:picMk id="9" creationId="{EF27AE02-15DD-5D42-4620-987AB7FF96CD}"/>
            </ac:picMkLst>
          </pc:picChg>
          <pc:picChg chg="add mod">
            <ac:chgData name="Slavomír Čéplö" userId="14f0ead9a9496b25" providerId="LiveId" clId="{D0D8CD88-6CD4-034E-A656-8819CA56B42B}" dt="2025-06-07T19:11:22.912" v="1433"/>
            <ac:picMkLst>
              <pc:docMk/>
              <pc:sldMasterMk cId="3003293189" sldId="2147483648"/>
              <pc:sldLayoutMk cId="1526856439" sldId="2147483657"/>
              <ac:picMk id="10" creationId="{45788583-C983-F635-DF0D-A25F34BCEB6D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31.409" v="1437"/>
          <pc:sldLayoutMkLst>
            <pc:docMk/>
            <pc:sldMasterMk cId="3003293189" sldId="2147483648"/>
            <pc:sldLayoutMk cId="723702652" sldId="2147483658"/>
          </pc:sldLayoutMkLst>
          <pc:picChg chg="add mod">
            <ac:chgData name="Slavomír Čéplö" userId="14f0ead9a9496b25" providerId="LiveId" clId="{D0D8CD88-6CD4-034E-A656-8819CA56B42B}" dt="2025-06-07T19:11:31.409" v="1437"/>
            <ac:picMkLst>
              <pc:docMk/>
              <pc:sldMasterMk cId="3003293189" sldId="2147483648"/>
              <pc:sldLayoutMk cId="723702652" sldId="2147483658"/>
              <ac:picMk id="7" creationId="{0E3AB47C-C57B-BD71-45DD-49F02617757B}"/>
            </ac:picMkLst>
          </pc:picChg>
          <pc:picChg chg="add mod">
            <ac:chgData name="Slavomír Čéplö" userId="14f0ead9a9496b25" providerId="LiveId" clId="{D0D8CD88-6CD4-034E-A656-8819CA56B42B}" dt="2025-06-07T19:11:31.409" v="1437"/>
            <ac:picMkLst>
              <pc:docMk/>
              <pc:sldMasterMk cId="3003293189" sldId="2147483648"/>
              <pc:sldLayoutMk cId="723702652" sldId="2147483658"/>
              <ac:picMk id="8" creationId="{4F6539F8-2740-E9B9-5D1A-3A4F716FE383}"/>
            </ac:picMkLst>
          </pc:picChg>
          <pc:picChg chg="add mod">
            <ac:chgData name="Slavomír Čéplö" userId="14f0ead9a9496b25" providerId="LiveId" clId="{D0D8CD88-6CD4-034E-A656-8819CA56B42B}" dt="2025-06-07T19:11:31.409" v="1437"/>
            <ac:picMkLst>
              <pc:docMk/>
              <pc:sldMasterMk cId="3003293189" sldId="2147483648"/>
              <pc:sldLayoutMk cId="723702652" sldId="2147483658"/>
              <ac:picMk id="9" creationId="{B0DDECD0-A783-52DE-B161-954F32895EE6}"/>
            </ac:picMkLst>
          </pc:picChg>
        </pc:sldLayoutChg>
        <pc:sldLayoutChg chg="addSp delSp modSp mod">
          <pc:chgData name="Slavomír Čéplö" userId="14f0ead9a9496b25" providerId="LiveId" clId="{D0D8CD88-6CD4-034E-A656-8819CA56B42B}" dt="2025-06-07T19:11:36.881" v="1441"/>
          <pc:sldLayoutMkLst>
            <pc:docMk/>
            <pc:sldMasterMk cId="3003293189" sldId="2147483648"/>
            <pc:sldLayoutMk cId="4081205667" sldId="2147483659"/>
          </pc:sldLayoutMkLst>
          <pc:picChg chg="add mod">
            <ac:chgData name="Slavomír Čéplö" userId="14f0ead9a9496b25" providerId="LiveId" clId="{D0D8CD88-6CD4-034E-A656-8819CA56B42B}" dt="2025-06-07T19:11:36.881" v="1441"/>
            <ac:picMkLst>
              <pc:docMk/>
              <pc:sldMasterMk cId="3003293189" sldId="2147483648"/>
              <pc:sldLayoutMk cId="4081205667" sldId="2147483659"/>
              <ac:picMk id="7" creationId="{11D28CCC-A3EA-473B-5201-196DD6D427B7}"/>
            </ac:picMkLst>
          </pc:picChg>
          <pc:picChg chg="add mod">
            <ac:chgData name="Slavomír Čéplö" userId="14f0ead9a9496b25" providerId="LiveId" clId="{D0D8CD88-6CD4-034E-A656-8819CA56B42B}" dt="2025-06-07T19:11:36.881" v="1441"/>
            <ac:picMkLst>
              <pc:docMk/>
              <pc:sldMasterMk cId="3003293189" sldId="2147483648"/>
              <pc:sldLayoutMk cId="4081205667" sldId="2147483659"/>
              <ac:picMk id="8" creationId="{169D8794-5DF1-8837-3665-2A6AA6CDC970}"/>
            </ac:picMkLst>
          </pc:picChg>
          <pc:picChg chg="add mod">
            <ac:chgData name="Slavomír Čéplö" userId="14f0ead9a9496b25" providerId="LiveId" clId="{D0D8CD88-6CD4-034E-A656-8819CA56B42B}" dt="2025-06-07T19:11:36.881" v="1441"/>
            <ac:picMkLst>
              <pc:docMk/>
              <pc:sldMasterMk cId="3003293189" sldId="2147483648"/>
              <pc:sldLayoutMk cId="4081205667" sldId="2147483659"/>
              <ac:picMk id="9" creationId="{EEA87A0E-53A1-CFF9-971D-01E9909A08C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ulbul\Download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How did you learn  how to do critical editions?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5070422535211E-2"/>
          <c:y val="0.215"/>
          <c:w val="0.96126760563380287"/>
          <c:h val="0.402968431029454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7A-FF46-AE06-3976737020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7A-FF46-AE06-3976737020C2}"/>
              </c:ext>
            </c:extLst>
          </c:dPt>
          <c:cat>
            <c:strRef>
              <c:f>Sheet1!$A$1:$A$2</c:f>
              <c:strCache>
                <c:ptCount val="2"/>
                <c:pt idx="0">
                  <c:v>They just told me "Go read Maas, Trovato, Greg,  Blecua, Weitzman, Pascuali..., then go read some good editions"</c:v>
                </c:pt>
                <c:pt idx="1">
                  <c:v>Formal course with detailed syllabus and practical exercises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7A-FF46-AE06-397673702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BB14-B565-E84C-A0DB-86CB9B26938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63D6-D7E6-F144-B623-B8C24809D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0AF2-C343-8A5D-7BEF-E43360137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A90A2-4422-53FA-43A6-22D8F098C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8D29C-C334-D52C-AD34-8DC93091C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34F3-47CF-1DE1-1CAC-7A8C092B7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799F1-BC98-9F74-000F-2B4F85B9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C3365-4212-A4CD-C704-A7C178E0E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9530B-87EF-2207-6927-AC0DD21B1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EFAA3-5551-D1D8-3A13-971A63DC1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3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DF19-4FC8-AFF3-26AB-5F49B223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A5EC2-EC45-501B-D4CA-E0E3AA7FA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9BE4D-28FB-700B-8082-2895EC63B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0EB12-3D5A-B99B-455D-B65DB0083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1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1681-33A9-0166-A419-31E96EF2B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B5FB8-262A-D8ED-FF56-3E22A045E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A61B2-8B45-68BC-0DEB-9ADE8244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2F5B2-EFC3-431A-6F12-F27321EED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70F1-3D65-B457-8E26-DB80B469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E372F-9C7D-36BF-7B0D-17D38714F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D81F1-67A1-FC60-B411-BBEDC5AD9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17945-B767-4A03-4190-CD56BADB7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B931-6A04-1E1E-7B5F-566AF337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E1D01-4E0F-FF67-6DC7-CDAE59C36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30F5B-82FD-0180-1B53-CE94F009A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F476-9D71-2FA6-B211-331D59181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DC440-88F2-60BA-8842-A43533A1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59CD3-3D14-FC5F-5CC8-78F4A8F86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AE267-3061-04F2-9F21-9A7F3238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C95E6-5987-4C7F-EEE7-DD66F8D8D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7E4C0-8A43-D08C-6AEF-BD0385739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23E59-9A7E-3230-EC48-7228825D9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AED40-8B82-A63F-3FCE-6C08DCA69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939B-825F-39AD-0308-57380CA3C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34E7B-8846-A0C5-47C2-1187AEB8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9D3E5-F5C4-E13E-B68B-A9BD14803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6170B-82F4-A973-2293-3CA75EC71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2D81E-76FB-043D-E8B8-7A56E31B1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5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514F4-CF63-5718-4F16-DDB5267D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1BF3B-9DFB-A3F5-CC2B-16B8D5F07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D7B71-E527-5C0F-2B1A-5201CF596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0DAA-0505-1029-9554-9355B2719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4312-20E9-7D1A-AA97-E72ADE58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C04D9-C57A-7D86-ADB6-5C398DE3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AB7EC-20B1-5575-096C-8A797258B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E872-1B22-E0B7-2099-EC5392255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C5EC6-0C81-5D25-B6F4-2CAD8417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E5405-D33A-2095-8BE5-1A7232FFA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C6646-8C18-A57E-FC94-BFAEBCF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872F8-7018-0853-9FF0-5946FCA3F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B114-D339-E25E-84AE-C4C42E7F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AA462-D478-EE6C-AF8E-21A8A6AE6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C1D02-592D-4067-0802-7DF2CB7B7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91FB-01F9-2FB7-0BFE-7863B479B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89604-66A8-EBB0-1E78-5E0948E0F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288EB-BE5C-FDD6-606B-3E707AF51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6E94C-2B71-0576-0489-E68436050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3DE8-98A8-38BF-55C6-E1435312C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3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3C88-4468-39FF-7BB6-20D7741A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1652E-0172-F688-3B31-1BACBA274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AB41B-57A0-C6B8-3A23-0852CC139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60A7-6FC0-5B68-6DE8-85B4F549A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1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D63E-611C-9DC9-2F64-BE72B368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D4AB6-C363-08A1-94BC-2A4F747DA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EA11E-28AA-906A-AE53-4C4B51AE5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BBDC7-D623-A90C-21C7-E06770B3F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7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CAF85-A64A-6EB9-C949-80C0E8E2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0FF33-C9CE-B0D2-74AC-E9452007B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6E35C-FF79-DC95-D119-4D1CD1DBF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A7960-6F0A-E138-2D7D-80FC23656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4A67D-EECD-140D-5527-45607080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DB399-7776-448F-BA5E-3A77AD5B4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DFD62-85A1-E84D-2918-368F91DA6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8305A-3032-1FCF-81CF-13A60E513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5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37532-A498-0217-EC53-F5F3057D8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F46D0-D552-1AFD-7131-825A0BAD6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36F12-59DC-2254-4C26-E21F1D015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9EED4-A897-A2E4-8114-C7B710826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5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E1570-7030-7FCC-A14D-9F365012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41257-024A-6A41-E572-7858ABAC5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EBBC6-5289-5C86-A77E-76C643667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B00EC-C4ED-D8F3-A7D4-759075312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6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E575-9217-14F6-D566-02C0667E0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72A15-5EED-0405-51A1-73EB4DBBB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25FBD-21AA-C6D6-8835-C95578962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1D2ED-B1E8-7296-5C73-FBE800F9E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1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C6E7-DD36-9DA6-A058-1C7646CB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F0268-75A9-16C0-6F2E-5790BF967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A0B2E-40BA-83B6-041E-C90479541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E1D6D-F3D5-20E0-7592-03F7F71E9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67B9-D0CA-BE5D-F3BB-40B34468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47817-6A8F-C7A7-E8FE-24F443AB9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19BB9-B9BC-8D15-BDA3-1792931BA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4AAB5-196B-968E-A417-F84A4DA42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1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5C9F5-B52C-FF5E-87A5-A50A3B5F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40505-C3D9-FBCD-5248-1DA9016AA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3AF0-00D1-EDBD-B171-71A0002E5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D7CE7-9749-9077-9AEC-744A54F7B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9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FD90-8727-EEC8-088E-D7E0BFEDC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58F83-6C3E-FBE9-1F17-0BB340C85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86B80-0B02-BF2A-6B92-BFAA94E7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E6C0D-C6A3-D95C-1554-30D4DCE76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02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18403-0583-BB27-713A-21F4198C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7AB7F-1CF5-E29C-383A-3F573FC80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5C3BA-2C5D-F746-31E3-810C89C77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CEEBF-AEB2-977E-E8FE-F11BFCADA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41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C6A6-9D84-DC3B-8D03-14ED88191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60089-EF14-ECD0-7BFF-092174D43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C52EC-9ABD-012F-D9BD-9B9FFE5D1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FCCD5-06CC-4305-7D7C-5040D1792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0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0B9F-3A32-A307-F06E-195F57C5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EC64A-0F20-7FFF-DD0B-0DAC7B34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874C8-F401-FA34-3CD7-83EE54E02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6FBE-26ED-803D-FE9F-99DBC65AD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42570-882C-9883-5180-799B1649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F09EE-F326-16EE-2807-62A70012C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8CB3C-3171-7822-6567-630CBB546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2D12-F174-EB40-BCE2-8F66EAF05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6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98EB-7584-282F-3F9F-3EA64E321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F6504-74C7-EC32-EC49-075CC24CE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D93BD-B44A-D897-B9D0-3CF3D4B73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39907-0E5B-5148-3D9A-5C714CC95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9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3CDE3-FBB7-291C-AD05-C2F762E1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DA4B1-ECEA-02F2-57D0-26FB4996C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68D10-63A1-9B3B-B17B-D8B3A1100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B20DF-CB14-59CB-760E-16296F029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3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19C3-84C5-3DA6-614F-B3B39D31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91176-8DD9-076B-F414-9CBFB403F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086D9-E3AF-8124-93B9-186AEB10F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A8206-53C7-DBC9-7873-43D642B7D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7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1368-EE47-6BA4-9311-0E9BEDAC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47B3A-AD05-437D-B6FB-40A8EC79F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16542-DC15-F88E-EDE2-236C1AB09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1C492-150C-6525-9A3E-AADF509B0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02329-A98D-0832-80F7-97E124BCA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702EA-A24C-21AD-8014-C7D2FF08B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C9C12-A12C-25D4-3A84-AFD866A6D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B3FE6-5D6A-4A5E-97E0-E73CCC410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35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D1674-2B26-959A-857C-70716DB2B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1CE3E-1710-7AC5-5578-4496D290B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73380-1B1B-B9AC-519A-15A39C275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B1CF-FACC-28C5-4122-58EAF5304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4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F355-99CE-D2CC-F175-019DE176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C99AE-3A30-7C7E-814B-C1A788191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819CE-01BA-2591-408A-FCC1F293A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AEAC6-ABA6-7A13-BDA4-764E35DFA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3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8522-204C-B072-E207-4AB6AF33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2F754-62DB-57C0-7628-05B91ACC5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D76AA-797A-C49E-2A7E-53B6EBD90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4111F-5446-897F-023C-253A45789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7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17FAD-1901-5D59-2A1C-508DBDCA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C2EB9-A726-AC3E-F0AA-188E7AE9F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D93BA-2536-0D74-49C8-5CFE8808F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605E7-7FEF-9222-3F6C-E261C71AD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37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BE37-5061-3D0A-932C-36B3BA03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8BD02-D1F5-B470-2956-793499EC1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25189-9E50-D8CD-0611-39A2FA6A9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2FEF7-B791-A881-ED54-EA6EFA68D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73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45C79-00BC-C35D-CEFC-A31F7A94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78FD5-0983-C226-68E7-D098DA70C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56DC4-C60E-867D-5097-D74FE90A6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3BD1D-04B4-53B2-1E39-BD1B299C4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7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323E-C898-237F-E160-E297E9C3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BA26A-832E-E4C3-3954-8EC270ACA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A14DA-7BD0-FE64-F01E-FB724D139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B9497-A505-D14D-A1EE-445C84F3E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5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FC90-ABAA-473B-6DFC-4F804962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212ED-231E-9C5C-59EB-23E8D0AA9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D56B9-40C7-AA57-6B90-5980A82A8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2209C-0547-B805-47E5-4046C83F5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01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7912C-27E3-0511-5EEA-A194BD77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A4417-A36F-08D5-DF76-6F3A971C8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27941-E4D7-8536-8F65-16B759F3C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8CF9-0002-C3ED-9D5E-F4CD5B4EA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7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7CAE-6192-2EC9-6BBF-CEDF9BDB8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B1FCB-26FF-88BB-EBF4-09F1951F8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A148F-1F58-F1A5-0FBC-B4AE2BD0C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CE24-0818-C313-17DD-0D21401F7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5347-C709-AA3F-181A-8E838EDE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373D5-91B0-F51E-B8F5-BAAC24D81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9DA40-9572-27ED-1A37-E18B04F3A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F333-4627-52C5-E131-64926782E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4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4210B-D89D-0210-67B6-70C8115B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20660-C642-4155-1D33-369C780D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9924E-937B-3868-F23E-461EB0694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778EC-D740-5558-6E2E-4BAF83D4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89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7C6A-6328-F4C4-20E8-B5B82D1A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B33BC-0F2F-4A8E-DEEA-D9ED61B5B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5FCAF-8174-9F8B-FCA5-ECA525CF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3C9B-F0DB-1D7A-8279-7A7F257A5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9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938E-0297-482F-E32C-2E540AA6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692E0-5468-4A60-3719-DBD6F93A0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200E2-DB44-9421-4E48-4C70F79D4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8714-EE98-419A-2A1D-E59B21337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89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BF38-36AD-5DAA-112F-CFEC936F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27C17-B787-D08B-C4CC-8DE98ED5B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4E3E7-C53E-F1C2-F8FE-AF0A23AF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B72B8-2B64-4C9D-6325-99D29B0CB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41437-2094-6A75-A049-BFDEF362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F4DCD-E6E4-35C1-F867-CD0C2E50B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8B768-7EF4-277E-5167-9BE5DBBFD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28F4B-8245-00AB-E775-7C16C63F9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6FDF-B4B9-E696-8E77-44FD022F1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550C7-3B99-3AC7-6DD1-A8B6144E6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7EF7E-BBE2-3891-8348-2E2EEFC93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46FB5-C24F-3812-B54F-363240B06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4885-B2C6-3704-99AC-85577B34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A3E41-708A-91F0-3AF5-67637B623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4C5A4-3513-9DF1-2C3B-3E36D40F0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82C17-05AC-6365-9F59-62ACE46D9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B25B-6CDA-5460-CF61-83D0EA290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438B-F8CF-5DD7-94E3-D155D4939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9118F-B1C6-23B8-7B9C-058436177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6695F-DBC5-D542-8260-063F77478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263D6-D7E6-F144-B623-B8C24809DE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ADA1-DDE4-0DA4-DF53-5812E71CB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A77BA-8F8B-CC45-090F-7EDF5AEA6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98400-1A4B-A30E-C082-EB559896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B256-1B32-F88E-0A8A-8D4935B0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4F8C0-5818-9613-5099-4650210D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Logo der Berlin-Brandenburgsichen Akademie der Wissenschaften">
            <a:extLst>
              <a:ext uri="{FF2B5EF4-FFF2-40B4-BE49-F238E27FC236}">
                <a16:creationId xmlns:a16="http://schemas.microsoft.com/office/drawing/2014/main" id="{9D4169D5-FB5F-8E0E-1A02-5AB2D62E9CB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727843" y="5433543"/>
            <a:ext cx="130770" cy="1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17CCB8-F94F-88B6-9FA4-E61443E5E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33C89E4-3F81-BE8F-8321-92788A15D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104376"/>
            <a:ext cx="2249702" cy="6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1AA1B-3CF3-83A5-FF0C-4CD0D614A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22B7-72A7-13DD-A101-CA50F6EC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19024-882A-BD37-E977-FC7C5E652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CB693-74E6-4B50-BDBC-6BCA54B7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C6C42-7B5D-DE09-B1E7-3283F5AC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8B23-A736-79B7-2422-437CB279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E3AB47C-C57B-BD71-45DD-49F026177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F6539F8-2740-E9B9-5D1A-3A4F716FE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DDECD0-A783-52DE-B161-954F32895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DF3D0-3A5B-B212-3568-585BEE0CF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6115-1FA0-0177-9CCF-E0F84EF21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8485-EFAF-33D6-C10D-C174E227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B5CA-1C86-F037-9C10-F5F6A002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E1F1-C306-E0A4-3942-B1A9D8E5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1D28CCC-A3EA-473B-5201-196DD6D42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169D8794-5DF1-8837-3665-2A6AA6CDC9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87A0E-53A1-CFF9-971D-01E9909A08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C840-0EF8-73A6-A527-BF1A5C5F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5111-EC9D-8B2B-DB7F-1C35789C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33EB-AFD7-C92F-5960-C6C03998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D41D-23E6-DBB0-603A-F1C9D019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ED43-68A4-4387-AA80-FC6DB9E0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5CFB10-94FE-4C2B-D1A0-79F2E9AC2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59B42519-7E36-F965-6094-C648696BA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149" y="6109383"/>
            <a:ext cx="2249702" cy="631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2DAFD-7482-A0C0-98CE-CF6957D59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09E0-03E0-0443-E974-4B20EDA4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39B85-B28D-252E-ED43-A09512B07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3774-8B0E-D061-8C23-64C12D9F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AF8E-6866-C3AA-A1F6-8242BECF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F04F-7EF9-386F-9D04-E4AFC46E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D222183-2D87-1716-84AE-F0F63F3D3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266214E4-541B-365F-8064-360371237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799" y="6090136"/>
            <a:ext cx="2249702" cy="631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028A0-0126-2C7A-CF98-A58055665D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F30F-D617-FDFD-BBF2-7919E8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E9AB-41D5-5AF3-9E7B-9524AEC02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09D34-37B3-CF0E-6018-43A9F90E6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4ECFA-DC37-5473-0EDB-D176258A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E4400-E1A2-22A4-088F-CB61BFD3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57D12-AFE8-E4DE-A0F3-E7683417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E67F80A-B214-99A8-2B7D-991381A23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735EAB07-12AB-F9AD-5BFA-67944708B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40679"/>
            <a:ext cx="2249702" cy="6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9EC27-844A-4A93-B5D8-A061E965A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7B98-D1AD-3861-A6A1-43C9751B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9B45F-03B9-9EA6-A338-C1CD725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A627-128F-0020-3F48-E453AFFA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E8A00-EF7B-3F4B-C3E1-1B1C6410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C081E-94D5-9180-0144-40B6CD657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0E00B-D842-D145-54BA-3D28F20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0A8A3-3806-6F32-5389-D5DFE451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49E94-118B-AA47-75E4-B865C789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42D0AB3-7D01-CD5E-8532-2C453CE38F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BEA91779-F994-846C-A72C-D1E8177AD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C5C4A-D57E-4646-FA2B-B05F502430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B0A5-935D-9A26-BAC0-1A4754FA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E3C4D-807E-3BFB-7A49-18D0B27D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D97F4-D828-DA48-4707-CCB964A6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41C6D-FE8C-4949-7690-370664C5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D21AF78-E7AF-1BF0-06BF-DC8246D1BD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87FF14C-731A-01F4-45F4-E7143FD47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8FAA1-F232-1F1A-25F6-11FF3A989F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8F20D-5C90-386E-6F99-288F4B8C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706D-EDFD-5DB4-817A-B5B2B99A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F8022-C8E8-CEAD-F4C2-1C4A9BDD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49663-B429-B595-FCF2-9CE7BEC75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2420EA0-50A0-4807-88DE-C50F9E8A28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4982D-9417-ADD0-4B2A-9D0F1DBBF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DD54-B8A4-EDF2-7EB5-3CE1B034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BDF8-F9AF-01B4-43F1-AD392DBB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FCE31-6B25-EBC1-999E-E201C62ED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A1271-3855-87A3-DDD4-1C9017A6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6AE3F-BF0E-F477-913F-26F63EE0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6681B-D7C9-0ED8-6D38-8EA25A1C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618C41D-79E7-67F7-0F49-E9DEFDAB1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337709E-182E-795A-C842-D57B0F51A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A7414-84AF-1AFE-56FA-B3EFBD432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114-7601-C8D9-318E-6B314B50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8595C-425F-5311-BE85-F45D7B930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F6E86-6228-090D-B368-76DB1AF6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1B11B-A0C0-BBDA-88B1-DF2760B1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D4B40-E5E9-2E49-B709-B8534AD1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8BFAD-C947-E348-9896-566021B8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778AECC-067C-011D-CFF5-F868F916B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3" y="5990106"/>
            <a:ext cx="778267" cy="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EF27AE02-15DD-5D42-4620-987AB7FF9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1081" y="6090136"/>
            <a:ext cx="2249702" cy="631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88583-C983-F635-DF0D-A25F34BCEB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924572"/>
            <a:ext cx="1695450" cy="7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A4A55-ED79-BCEE-9AA3-5CB576B0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B2D4-2862-B003-7351-CCA12979D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C02C3-F057-E9DE-65E1-84D172C67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F82B9-6B58-434B-8DFC-E0CDA23EDA4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44DC-184F-FEE8-6AD7-3BFF6379D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3146-5C37-C533-B587-147E396FC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92B10E-C296-7845-9ED4-6D1445F9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3id.org/vhmml/readingRoom/view/11944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diarum/ediarum.ANTIQUITY.edit/blob/main/schemata/ediarum_ANTIQUITY.r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iarum.org/docs/ediarum.ANTIQUITY.data-model/Dokumentation/ANTIQUITY/de-DE/concept/text/con_var_typisierung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826/9781463209667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515/zac-2020-0019" TargetMode="External"/><Relationship Id="rId3" Type="http://schemas.openxmlformats.org/officeDocument/2006/relationships/hyperlink" Target="https://brill.com/display/title/59829" TargetMode="External"/><Relationship Id="rId7" Type="http://schemas.openxmlformats.org/officeDocument/2006/relationships/hyperlink" Target="https://doi.org/10.11588/HEIBOOKS.1401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oapen.org/handle/20.500.12657/33363" TargetMode="External"/><Relationship Id="rId5" Type="http://schemas.openxmlformats.org/officeDocument/2006/relationships/hyperlink" Target="https://doi.org/10.1515/9783110348057-007" TargetMode="External"/><Relationship Id="rId4" Type="http://schemas.openxmlformats.org/officeDocument/2006/relationships/hyperlink" Target="https://doi.org/10.1163/9789004236554_0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06D3-A493-2D39-55E4-EB1415626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122363"/>
            <a:ext cx="1191768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New Philology and 21st Century Editors:</a:t>
            </a:r>
            <a:br>
              <a:rPr lang="en-US" sz="4400" b="1" dirty="0"/>
            </a:br>
            <a:r>
              <a:rPr lang="en-US" sz="4400" b="1" dirty="0"/>
              <a:t>Arabic Infancy Gospel of Thomas as a Use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C0902-C9A8-E747-C2FE-346E2AC3D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6080"/>
            <a:ext cx="9144000" cy="106172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Slavomír Čéplö</a:t>
            </a:r>
          </a:p>
          <a:p>
            <a:r>
              <a:rPr lang="en-US" sz="2800" dirty="0"/>
              <a:t>(BBAW)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348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B471-65AE-E100-8E15-A4011881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AE49-3724-D4F2-B306-1E5E67B8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r>
              <a:rPr lang="en-US" dirty="0"/>
              <a:t>: Process –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00589-1DB7-6712-36D1-74005859B311}"/>
              </a:ext>
            </a:extLst>
          </p:cNvPr>
          <p:cNvSpPr txBox="1"/>
          <p:nvPr/>
        </p:nvSpPr>
        <p:spPr>
          <a:xfrm>
            <a:off x="1143006" y="3902792"/>
            <a:ext cx="333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con}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oj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con}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02FB576-D656-3D70-7A5C-5BB1B9D66AC5}"/>
              </a:ext>
            </a:extLst>
          </p:cNvPr>
          <p:cNvSpPr/>
          <p:nvPr/>
        </p:nvSpPr>
        <p:spPr>
          <a:xfrm rot="5400000">
            <a:off x="2463651" y="4229055"/>
            <a:ext cx="180638" cy="1861817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80A9F-5633-8407-4C8C-8BADD7954BD5}"/>
              </a:ext>
            </a:extLst>
          </p:cNvPr>
          <p:cNvSpPr txBox="1"/>
          <p:nvPr/>
        </p:nvSpPr>
        <p:spPr>
          <a:xfrm>
            <a:off x="1769114" y="5250283"/>
            <a:ext cx="18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sets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B711E-AB72-417A-C212-284870A619FB}"/>
              </a:ext>
            </a:extLst>
          </p:cNvPr>
          <p:cNvSpPr txBox="1"/>
          <p:nvPr/>
        </p:nvSpPr>
        <p:spPr>
          <a:xfrm>
            <a:off x="5648960" y="3902792"/>
            <a:ext cx="298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∩ 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{}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∩ 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con}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∩ E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BEB6A7F-46AA-1490-987D-FC087711F34F}"/>
              </a:ext>
            </a:extLst>
          </p:cNvPr>
          <p:cNvSpPr/>
          <p:nvPr/>
        </p:nvSpPr>
        <p:spPr>
          <a:xfrm>
            <a:off x="4480560" y="4242983"/>
            <a:ext cx="904240" cy="3352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2E470CB-E4FE-B106-1252-ED2B70636077}"/>
              </a:ext>
            </a:extLst>
          </p:cNvPr>
          <p:cNvSpPr/>
          <p:nvPr/>
        </p:nvSpPr>
        <p:spPr>
          <a:xfrm>
            <a:off x="8722354" y="4242983"/>
            <a:ext cx="904240" cy="3352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9D147-50C7-DCA2-BA12-7D70EF344BC4}"/>
              </a:ext>
            </a:extLst>
          </p:cNvPr>
          <p:cNvSpPr txBox="1"/>
          <p:nvPr/>
        </p:nvSpPr>
        <p:spPr>
          <a:xfrm>
            <a:off x="9804400" y="417544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((L(R))V)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692FF69-2C16-5ED8-A367-9EC2CA4307B9}"/>
              </a:ext>
            </a:extLst>
          </p:cNvPr>
          <p:cNvSpPr/>
          <p:nvPr/>
        </p:nvSpPr>
        <p:spPr>
          <a:xfrm rot="5400000">
            <a:off x="10634829" y="4226512"/>
            <a:ext cx="180638" cy="1861817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6F0FAA-4195-B34D-9F86-5E7D8C7F3233}"/>
              </a:ext>
            </a:extLst>
          </p:cNvPr>
          <p:cNvSpPr txBox="1"/>
          <p:nvPr/>
        </p:nvSpPr>
        <p:spPr>
          <a:xfrm>
            <a:off x="9375772" y="5250283"/>
            <a:ext cx="26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manuscript affinity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EE5AE1-3D9D-9C36-E64A-33AAD154B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67763"/>
              </p:ext>
            </p:extLst>
          </p:nvPr>
        </p:nvGraphicFramePr>
        <p:xfrm>
          <a:off x="1143006" y="1693545"/>
          <a:ext cx="10210793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2284574116"/>
                    </a:ext>
                  </a:extLst>
                </a:gridCol>
                <a:gridCol w="1260916">
                  <a:extLst>
                    <a:ext uri="{9D8B030D-6E8A-4147-A177-3AD203B41FA5}">
                      <a16:colId xmlns:a16="http://schemas.microsoft.com/office/drawing/2014/main" val="1007872328"/>
                    </a:ext>
                  </a:extLst>
                </a:gridCol>
                <a:gridCol w="1325440">
                  <a:extLst>
                    <a:ext uri="{9D8B030D-6E8A-4147-A177-3AD203B41FA5}">
                      <a16:colId xmlns:a16="http://schemas.microsoft.com/office/drawing/2014/main" val="96511810"/>
                    </a:ext>
                  </a:extLst>
                </a:gridCol>
                <a:gridCol w="1384349">
                  <a:extLst>
                    <a:ext uri="{9D8B030D-6E8A-4147-A177-3AD203B41FA5}">
                      <a16:colId xmlns:a16="http://schemas.microsoft.com/office/drawing/2014/main" val="2577090923"/>
                    </a:ext>
                  </a:extLst>
                </a:gridCol>
                <a:gridCol w="1590528">
                  <a:extLst>
                    <a:ext uri="{9D8B030D-6E8A-4147-A177-3AD203B41FA5}">
                      <a16:colId xmlns:a16="http://schemas.microsoft.com/office/drawing/2014/main" val="3313747401"/>
                    </a:ext>
                  </a:extLst>
                </a:gridCol>
                <a:gridCol w="1472712">
                  <a:extLst>
                    <a:ext uri="{9D8B030D-6E8A-4147-A177-3AD203B41FA5}">
                      <a16:colId xmlns:a16="http://schemas.microsoft.com/office/drawing/2014/main" val="1788921449"/>
                    </a:ext>
                  </a:extLst>
                </a:gridCol>
                <a:gridCol w="1718163">
                  <a:extLst>
                    <a:ext uri="{9D8B030D-6E8A-4147-A177-3AD203B41FA5}">
                      <a16:colId xmlns:a16="http://schemas.microsoft.com/office/drawing/2014/main" val="248165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kari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miei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fratri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ke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malamente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2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cari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mei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malame</a:t>
                      </a:r>
                      <a:r>
                        <a:rPr lang="en-US" sz="2000" b="0" dirty="0"/>
                        <a:t>(n)/</a:t>
                      </a:r>
                      <a:r>
                        <a:rPr lang="en-US" sz="2000" b="0" dirty="0" err="1"/>
                        <a:t>te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Oj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chari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2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chari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13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61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BBD1-798B-64AA-9DAB-95F5872A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35D5-99A0-C55C-35F1-A3D95C59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03307-18D0-2781-CADC-AF85D634F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96" y="1449706"/>
            <a:ext cx="3563304" cy="3563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46596-F9E2-8D87-EF4B-054E14DE2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452" y="365125"/>
            <a:ext cx="4032568" cy="5639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FDA7A-6BAF-572B-49C4-494547C16C17}"/>
              </a:ext>
            </a:extLst>
          </p:cNvPr>
          <p:cNvSpPr txBox="1"/>
          <p:nvPr/>
        </p:nvSpPr>
        <p:spPr>
          <a:xfrm>
            <a:off x="1516696" y="5167312"/>
            <a:ext cx="472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Plutarch </a:t>
            </a:r>
            <a:r>
              <a:rPr lang="en-US" i="1" dirty="0"/>
              <a:t>De facie </a:t>
            </a:r>
            <a:r>
              <a:rPr lang="en-US" i="1" dirty="0" err="1"/>
              <a:t>quae</a:t>
            </a:r>
            <a:r>
              <a:rPr lang="en-US" i="1" dirty="0"/>
              <a:t> in </a:t>
            </a:r>
            <a:r>
              <a:rPr lang="en-US" i="1" dirty="0" err="1"/>
              <a:t>orbe</a:t>
            </a:r>
            <a:r>
              <a:rPr lang="en-US" i="1" dirty="0"/>
              <a:t> </a:t>
            </a:r>
            <a:r>
              <a:rPr lang="en-US" i="1" dirty="0" err="1"/>
              <a:t>lunae</a:t>
            </a:r>
            <a:r>
              <a:rPr lang="en-US" i="1" dirty="0"/>
              <a:t> </a:t>
            </a:r>
            <a:r>
              <a:rPr lang="en-US" i="1" dirty="0" err="1"/>
              <a:t>apparet</a:t>
            </a:r>
            <a:r>
              <a:rPr lang="en-US" i="1" dirty="0"/>
              <a:t> </a:t>
            </a:r>
            <a:r>
              <a:rPr lang="en-US" dirty="0"/>
              <a:t>(G</a:t>
            </a:r>
            <a:r>
              <a:rPr lang="sk-SK" dirty="0"/>
              <a:t>árriga 2021</a:t>
            </a:r>
            <a:r>
              <a:rPr lang="en-US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65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A5908-51BD-D188-AF19-D6705683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7758-BBBA-BCC8-68C8-ADD288A1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[SIDEBAR] </a:t>
            </a:r>
            <a:r>
              <a:rPr lang="en-US" i="1" dirty="0"/>
              <a:t>Old Philology</a:t>
            </a:r>
            <a:r>
              <a:rPr lang="en-US" dirty="0"/>
              <a:t>: A naïve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22657-CCAE-35BC-A6F2-EA5EE0CF566F}"/>
              </a:ext>
            </a:extLst>
          </p:cNvPr>
          <p:cNvSpPr txBox="1"/>
          <p:nvPr/>
        </p:nvSpPr>
        <p:spPr>
          <a:xfrm>
            <a:off x="1069340" y="1557328"/>
            <a:ext cx="5872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effectLst/>
                <a:latin typeface="Aptos" panose="020B0004020202020204" pitchFamily="34" charset="0"/>
              </a:rPr>
              <a:t>“…</a:t>
            </a:r>
            <a:r>
              <a:rPr lang="en-US" sz="2800" b="1" dirty="0">
                <a:effectLst/>
                <a:latin typeface="Aptos" panose="020B0004020202020204" pitchFamily="34" charset="0"/>
              </a:rPr>
              <a:t>textual criticism </a:t>
            </a:r>
            <a:r>
              <a:rPr lang="en-US" sz="2800" dirty="0">
                <a:effectLst/>
                <a:latin typeface="Aptos" panose="020B0004020202020204" pitchFamily="34" charset="0"/>
              </a:rPr>
              <a:t>aims at a point </a:t>
            </a:r>
            <a:r>
              <a:rPr lang="en-US" sz="2800" b="1" dirty="0">
                <a:effectLst/>
                <a:latin typeface="Aptos" panose="020B0004020202020204" pitchFamily="34" charset="0"/>
              </a:rPr>
              <a:t>closer to</a:t>
            </a:r>
            <a:r>
              <a:rPr lang="en-US" sz="2800" dirty="0">
                <a:effectLst/>
                <a:latin typeface="Aptos" panose="020B0004020202020204" pitchFamily="34" charset="0"/>
              </a:rPr>
              <a:t> </a:t>
            </a:r>
            <a:r>
              <a:rPr lang="en-US" sz="2800" b="1" dirty="0">
                <a:effectLst/>
                <a:latin typeface="Aptos" panose="020B0004020202020204" pitchFamily="34" charset="0"/>
              </a:rPr>
              <a:t>pure science</a:t>
            </a:r>
            <a:r>
              <a:rPr lang="en-US" sz="2800" dirty="0">
                <a:effectLst/>
                <a:latin typeface="Aptos" panose="020B0004020202020204" pitchFamily="34" charset="0"/>
              </a:rPr>
              <a:t> than does </a:t>
            </a:r>
            <a:r>
              <a:rPr lang="en-US" sz="2800" b="1" dirty="0">
                <a:effectLst/>
                <a:latin typeface="Aptos" panose="020B0004020202020204" pitchFamily="34" charset="0"/>
              </a:rPr>
              <a:t>most</a:t>
            </a:r>
            <a:r>
              <a:rPr lang="en-US" sz="2800" dirty="0">
                <a:effectLst/>
                <a:latin typeface="Aptos" panose="020B0004020202020204" pitchFamily="34" charset="0"/>
              </a:rPr>
              <a:t> research in the </a:t>
            </a:r>
            <a:r>
              <a:rPr lang="en-US" sz="2800" b="1" dirty="0">
                <a:effectLst/>
                <a:latin typeface="Aptos" panose="020B0004020202020204" pitchFamily="34" charset="0"/>
              </a:rPr>
              <a:t>humanities</a:t>
            </a:r>
            <a:r>
              <a:rPr lang="en-US" sz="2800" dirty="0">
                <a:effectLst/>
                <a:latin typeface="Aptos" panose="020B0004020202020204" pitchFamily="34" charset="0"/>
              </a:rPr>
              <a:t>…”</a:t>
            </a:r>
          </a:p>
          <a:p>
            <a:r>
              <a:rPr lang="en-US" sz="2800" dirty="0">
                <a:effectLst/>
                <a:latin typeface="Aptos" panose="020B0004020202020204" pitchFamily="34" charset="0"/>
              </a:rPr>
              <a:t>									</a:t>
            </a:r>
            <a:r>
              <a:rPr lang="en-US" sz="2400" dirty="0">
                <a:effectLst/>
                <a:latin typeface="Aptos" panose="020B0004020202020204" pitchFamily="34" charset="0"/>
              </a:rPr>
              <a:t>King 2021: 519</a:t>
            </a:r>
            <a:endParaRPr lang="en-US" sz="28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3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D2178-EF2A-B7C3-EAA7-8D5CBAC7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FCD5-2DE9-EA4F-8145-B921F5C3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[SIDEBAR] </a:t>
            </a:r>
            <a:r>
              <a:rPr lang="en-US" i="1"/>
              <a:t>Old Philology</a:t>
            </a:r>
            <a:r>
              <a:rPr lang="en-US"/>
              <a:t>: A naïve view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4F2D2-91D0-298E-83CC-0408881DAADB}"/>
              </a:ext>
            </a:extLst>
          </p:cNvPr>
          <p:cNvSpPr txBox="1"/>
          <p:nvPr/>
        </p:nvSpPr>
        <p:spPr>
          <a:xfrm>
            <a:off x="1069340" y="1557328"/>
            <a:ext cx="5872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“…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textual criticism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aims at a point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closer to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pure science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than does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most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 research in the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humanities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…”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						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King 2021: 519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1E82D-113B-72A6-1087-54F88C3836A9}"/>
              </a:ext>
            </a:extLst>
          </p:cNvPr>
          <p:cNvSpPr txBox="1"/>
          <p:nvPr/>
        </p:nvSpPr>
        <p:spPr>
          <a:xfrm>
            <a:off x="939800" y="4290060"/>
            <a:ext cx="587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”Humanities” vs. “science”</a:t>
            </a:r>
          </a:p>
          <a:p>
            <a:pPr marL="342900" indent="-342900">
              <a:buAutoNum type="arabicPeriod"/>
            </a:pPr>
            <a:r>
              <a:rPr lang="en-US" sz="2800" dirty="0"/>
              <a:t>Just because you can formalize it, it does not mean it is “science”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pic>
        <p:nvPicPr>
          <p:cNvPr id="5" name="Picture 4" descr="A close-up of a medieval manuscript&#10;&#10;AI-generated content may be incorrect.">
            <a:extLst>
              <a:ext uri="{FF2B5EF4-FFF2-40B4-BE49-F238E27FC236}">
                <a16:creationId xmlns:a16="http://schemas.microsoft.com/office/drawing/2014/main" id="{E91FCDDE-5893-27FC-98BD-8C2CD443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50" y="1557328"/>
            <a:ext cx="446291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32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38645-9D41-22AC-3B58-B8F2AC34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8D03-F7C9-5EEE-F84C-B2D7A7B7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 Philology: </a:t>
            </a:r>
            <a:r>
              <a:rPr lang="en-US" dirty="0"/>
              <a:t>Manuscripts at the forefront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4CF9A-37CC-DCC3-4C15-271C1A205370}"/>
              </a:ext>
            </a:extLst>
          </p:cNvPr>
          <p:cNvSpPr txBox="1"/>
          <p:nvPr/>
        </p:nvSpPr>
        <p:spPr>
          <a:xfrm>
            <a:off x="995680" y="1879600"/>
            <a:ext cx="10358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 focus on the material artifact constituted by the </a:t>
            </a:r>
            <a:r>
              <a:rPr lang="en-US" sz="2800" b="1" dirty="0"/>
              <a:t>manuscript</a:t>
            </a:r>
            <a:r>
              <a:rPr lang="en-US" sz="2800" dirty="0"/>
              <a:t> …”</a:t>
            </a:r>
          </a:p>
          <a:p>
            <a:endParaRPr lang="en-US" sz="2800" dirty="0"/>
          </a:p>
          <a:p>
            <a:r>
              <a:rPr lang="en-US" sz="2800" dirty="0"/>
              <a:t>							</a:t>
            </a:r>
            <a:r>
              <a:rPr lang="en-US" sz="2400" dirty="0"/>
              <a:t>Lundhaug and Lied 2017: 6</a:t>
            </a:r>
          </a:p>
          <a:p>
            <a:endParaRPr lang="en-US" sz="2800" dirty="0"/>
          </a:p>
          <a:p>
            <a:r>
              <a:rPr lang="en-US" sz="4000" dirty="0"/>
              <a:t>“…</a:t>
            </a:r>
            <a:r>
              <a:rPr lang="en-US" sz="2800" dirty="0"/>
              <a:t>texts should </a:t>
            </a:r>
            <a:r>
              <a:rPr lang="en-US" sz="2800" b="1" dirty="0"/>
              <a:t>not</a:t>
            </a:r>
            <a:r>
              <a:rPr lang="en-US" sz="2800" dirty="0"/>
              <a:t> be studied as </a:t>
            </a:r>
            <a:r>
              <a:rPr lang="en-US" sz="2800" b="1" dirty="0"/>
              <a:t>abstract</a:t>
            </a:r>
            <a:r>
              <a:rPr lang="en-US" sz="2800" dirty="0"/>
              <a:t> texts divorced from the physical form of their presentation.”</a:t>
            </a:r>
          </a:p>
          <a:p>
            <a:endParaRPr lang="en-US" sz="2800" dirty="0"/>
          </a:p>
          <a:p>
            <a:r>
              <a:rPr lang="en-US" sz="2400" dirty="0"/>
              <a:t>							Lundhaug and Lied 2017: 7</a:t>
            </a:r>
          </a:p>
        </p:txBody>
      </p:sp>
    </p:spTree>
    <p:extLst>
      <p:ext uri="{BB962C8B-B14F-4D97-AF65-F5344CB8AC3E}">
        <p14:creationId xmlns:p14="http://schemas.microsoft.com/office/powerpoint/2010/main" val="70090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91C8-C916-3868-4702-2A6043254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C7B3-C8E6-A602-1DA1-A542373D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 Philology: </a:t>
            </a:r>
            <a:r>
              <a:rPr lang="en-US" dirty="0"/>
              <a:t>Textual fluidity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C9255-5412-581C-F804-7547CEDE47AE}"/>
              </a:ext>
            </a:extLst>
          </p:cNvPr>
          <p:cNvSpPr txBox="1"/>
          <p:nvPr/>
        </p:nvSpPr>
        <p:spPr>
          <a:xfrm>
            <a:off x="838200" y="4133165"/>
            <a:ext cx="10093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Aptos" panose="020B0004020202020204" pitchFamily="34" charset="0"/>
              </a:rPr>
              <a:t>“In such circumstances, in which not only the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lines of descent 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but also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the direction of descent are indeterminable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, a documentary or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genealogical approach is inoperable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: it cannot determine whether agreement in error is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evidence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 of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common descent 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or of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mixture among lines of descent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, and the reconstruction of a usable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genealogical stemma 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of the textual tradition becomes </a:t>
            </a:r>
            <a:r>
              <a:rPr lang="en-US" sz="2000" b="1" i="0" u="none" strike="noStrike" baseline="0" dirty="0">
                <a:latin typeface="Aptos" panose="020B0004020202020204" pitchFamily="34" charset="0"/>
              </a:rPr>
              <a:t>impossible</a:t>
            </a:r>
            <a:r>
              <a:rPr lang="en-US" sz="2000" b="0" i="0" u="none" strike="noStrike" baseline="0" dirty="0">
                <a:latin typeface="Aptos" panose="020B0004020202020204" pitchFamily="34" charset="0"/>
              </a:rPr>
              <a:t>.”</a:t>
            </a:r>
          </a:p>
          <a:p>
            <a:pPr algn="l"/>
            <a:r>
              <a:rPr lang="en-US" sz="2400" dirty="0">
                <a:latin typeface="Aptos" panose="020B0004020202020204" pitchFamily="34" charset="0"/>
              </a:rPr>
              <a:t>								</a:t>
            </a:r>
            <a:r>
              <a:rPr lang="en-US" sz="2000" dirty="0">
                <a:latin typeface="Aptos" panose="020B0004020202020204" pitchFamily="34" charset="0"/>
              </a:rPr>
              <a:t>Holmes 2013: 783</a:t>
            </a:r>
            <a:endParaRPr lang="en-US" sz="36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26D91-5758-2EE7-5099-9100BA38A731}"/>
              </a:ext>
            </a:extLst>
          </p:cNvPr>
          <p:cNvSpPr txBox="1"/>
          <p:nvPr/>
        </p:nvSpPr>
        <p:spPr>
          <a:xfrm>
            <a:off x="955040" y="1595120"/>
            <a:ext cx="955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 in a manuscript culture, </a:t>
            </a:r>
            <a:r>
              <a:rPr lang="en-US" sz="2800" b="1" dirty="0"/>
              <a:t>texts are inevitably changed</a:t>
            </a:r>
            <a:r>
              <a:rPr lang="en-US" sz="2800" dirty="0"/>
              <a:t>… and so they develop, sometimes in major and significant ways, along their histories of transmission…”</a:t>
            </a:r>
          </a:p>
          <a:p>
            <a:endParaRPr lang="en-US" dirty="0"/>
          </a:p>
          <a:p>
            <a:r>
              <a:rPr lang="en-US" dirty="0"/>
              <a:t>						</a:t>
            </a:r>
            <a:r>
              <a:rPr lang="en-US" sz="2400" dirty="0"/>
              <a:t>Lundhaug and Lied 2017: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0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F891-8F65-BA18-A2D6-CD7AF930C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E522-CB32-1030-3AA3-7FEA1B43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 Philology: </a:t>
            </a:r>
            <a:r>
              <a:rPr lang="en-US" dirty="0"/>
              <a:t>Textual fluidity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9DBA7-28BA-B20A-6FAA-15ABCD9CDA28}"/>
              </a:ext>
            </a:extLst>
          </p:cNvPr>
          <p:cNvSpPr txBox="1"/>
          <p:nvPr/>
        </p:nvSpPr>
        <p:spPr>
          <a:xfrm>
            <a:off x="838200" y="1690688"/>
            <a:ext cx="68913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folk literature</a:t>
            </a:r>
          </a:p>
          <a:p>
            <a:pPr marL="457200" indent="-457200">
              <a:buFontTx/>
              <a:buChar char="-"/>
            </a:pPr>
            <a:r>
              <a:rPr lang="en-US" sz="3200" b="1" dirty="0"/>
              <a:t>apocryphal literature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hagiography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para-biblical literature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sermons</a:t>
            </a:r>
          </a:p>
          <a:p>
            <a:pPr marL="457200" indent="-457200">
              <a:buFontTx/>
              <a:buChar char="-"/>
            </a:pPr>
            <a:r>
              <a:rPr lang="en-GB" sz="2800" i="1" dirty="0" err="1"/>
              <a:t>Gebrauchstexte</a:t>
            </a:r>
            <a:endParaRPr lang="en-GB" sz="2800" i="1" dirty="0"/>
          </a:p>
          <a:p>
            <a:pPr marL="457200" indent="-457200">
              <a:buFontTx/>
              <a:buChar char="-"/>
            </a:pPr>
            <a:r>
              <a:rPr lang="en-GB" sz="2800" dirty="0"/>
              <a:t>all kinds of texts in wide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13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5023-B1DB-F0D5-9C03-16E7AE14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25D9-E282-6430-0114-40B84C37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Not the old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7832D-D68D-7985-42CE-ED60B1B8DB29}"/>
              </a:ext>
            </a:extLst>
          </p:cNvPr>
          <p:cNvSpPr txBox="1"/>
          <p:nvPr/>
        </p:nvSpPr>
        <p:spPr>
          <a:xfrm>
            <a:off x="1005840" y="1849120"/>
            <a:ext cx="970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no (attempts to recover) authorial text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no “errors”, only variants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every(?) manuscript matters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every(?) variant matters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r>
              <a:rPr lang="en-US" sz="2800" dirty="0"/>
              <a:t>→ </a:t>
            </a:r>
            <a:r>
              <a:rPr lang="en-US" sz="2800" i="1" dirty="0"/>
              <a:t>Old Philology </a:t>
            </a:r>
            <a:r>
              <a:rPr lang="en-US" sz="2800" dirty="0"/>
              <a:t>methods inapplicable</a:t>
            </a:r>
          </a:p>
        </p:txBody>
      </p:sp>
    </p:spTree>
    <p:extLst>
      <p:ext uri="{BB962C8B-B14F-4D97-AF65-F5344CB8AC3E}">
        <p14:creationId xmlns:p14="http://schemas.microsoft.com/office/powerpoint/2010/main" val="15689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10DE0-C22F-7BD5-5509-D93C4CB0D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E87F-ED5B-633A-7028-22F3DE8E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[SIDEBAR] Parallels in linguistics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1151E-419E-77CA-ABA0-DA81A6F5590F}"/>
              </a:ext>
            </a:extLst>
          </p:cNvPr>
          <p:cNvSpPr txBox="1"/>
          <p:nvPr/>
        </p:nvSpPr>
        <p:spPr>
          <a:xfrm>
            <a:off x="838200" y="1397614"/>
            <a:ext cx="107213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“Perspectives akin to those promoted by New Philology have gained a foothold in several disciplines.”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							</a:t>
            </a:r>
            <a:r>
              <a:rPr lang="en-US" sz="2400" dirty="0"/>
              <a:t>Lundhaug and Lied 2017: 9</a:t>
            </a:r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5E9F75-9868-5B24-A418-34CCC9985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66364"/>
              </p:ext>
            </p:extLst>
          </p:nvPr>
        </p:nvGraphicFramePr>
        <p:xfrm>
          <a:off x="739378" y="2895150"/>
          <a:ext cx="10713244" cy="3105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462">
                  <a:extLst>
                    <a:ext uri="{9D8B030D-6E8A-4147-A177-3AD203B41FA5}">
                      <a16:colId xmlns:a16="http://schemas.microsoft.com/office/drawing/2014/main" val="1402987794"/>
                    </a:ext>
                  </a:extLst>
                </a:gridCol>
                <a:gridCol w="5112782">
                  <a:extLst>
                    <a:ext uri="{9D8B030D-6E8A-4147-A177-3AD203B41FA5}">
                      <a16:colId xmlns:a16="http://schemas.microsoft.com/office/drawing/2014/main" val="717551282"/>
                    </a:ext>
                  </a:extLst>
                </a:gridCol>
              </a:tblGrid>
              <a:tr h="607832">
                <a:tc>
                  <a:txBody>
                    <a:bodyPr/>
                    <a:lstStyle/>
                    <a:p>
                      <a:r>
                        <a:rPr lang="en-US" sz="2800" b="1" dirty="0"/>
                        <a:t>Old linguistics</a:t>
                      </a:r>
                      <a:endParaRPr lang="sk-SK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New linguistics</a:t>
                      </a:r>
                      <a:endParaRPr lang="sk-SK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64512"/>
                  </a:ext>
                </a:extLst>
              </a:tr>
              <a:tr h="920203">
                <a:tc>
                  <a:txBody>
                    <a:bodyPr/>
                    <a:lstStyle/>
                    <a:p>
                      <a:r>
                        <a:rPr lang="en-US" sz="2800" dirty="0"/>
                        <a:t>Focuses on abstract “language”</a:t>
                      </a:r>
                      <a:r>
                        <a:rPr lang="mt-MT" sz="2800" dirty="0"/>
                        <a:t> or “Universal Grammar”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Studies language(s) as attested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87351"/>
                  </a:ext>
                </a:extLst>
              </a:tr>
              <a:tr h="607832">
                <a:tc>
                  <a:txBody>
                    <a:bodyPr/>
                    <a:lstStyle/>
                    <a:p>
                      <a:r>
                        <a:rPr lang="en-US" sz="2800" dirty="0"/>
                        <a:t>Introspection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Empirical data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07304"/>
                  </a:ext>
                </a:extLst>
              </a:tr>
              <a:tr h="920203">
                <a:tc>
                  <a:txBody>
                    <a:bodyPr/>
                    <a:lstStyle/>
                    <a:p>
                      <a:r>
                        <a:rPr lang="en-US" sz="2800" dirty="0"/>
                        <a:t>Writes off variation as “performance errors”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Sees variation as a part of language</a:t>
                      </a:r>
                      <a:endParaRPr lang="sk-SK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9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67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497C-AEA3-FBB2-0FC6-E460CEAC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30AE-DD29-372C-5B1C-BCB6D2E1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Maybe the old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F3A8F-BAE0-D560-3AD4-2E42DE203EB3}"/>
              </a:ext>
            </a:extLst>
          </p:cNvPr>
          <p:cNvSpPr txBox="1"/>
          <p:nvPr/>
        </p:nvSpPr>
        <p:spPr>
          <a:xfrm>
            <a:off x="955040" y="1932324"/>
            <a:ext cx="4978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Confronted with situations of that kind [open/fluid traditions] editors must choose between an </a:t>
            </a:r>
            <a:r>
              <a:rPr lang="en-US" sz="2200" b="1" dirty="0"/>
              <a:t>eclectic</a:t>
            </a:r>
            <a:r>
              <a:rPr lang="en-US" sz="2200" dirty="0"/>
              <a:t> approach that draws on multiple witnesses and constructs a text that is identical to none of them and what Gary Taylor has called a ‘</a:t>
            </a:r>
            <a:r>
              <a:rPr lang="en-US" sz="2200" b="1" dirty="0"/>
              <a:t>versioning</a:t>
            </a:r>
            <a:r>
              <a:rPr lang="en-US" sz="2200" dirty="0"/>
              <a:t>’ approach, that is, reconstructing or reproducing separate </a:t>
            </a:r>
            <a:r>
              <a:rPr lang="en-US" sz="2200" b="1" dirty="0"/>
              <a:t>authorial</a:t>
            </a:r>
            <a:r>
              <a:rPr lang="en-US" sz="2200" dirty="0"/>
              <a:t> versions of a text.</a:t>
            </a:r>
          </a:p>
          <a:p>
            <a:pPr algn="l"/>
            <a:r>
              <a:rPr lang="en-US" sz="2200" dirty="0"/>
              <a:t>			</a:t>
            </a:r>
          </a:p>
          <a:p>
            <a:pPr algn="l"/>
            <a:r>
              <a:rPr lang="en-US" sz="2200" dirty="0"/>
              <a:t>			Tarrant 2016: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E8B42-5051-4127-15C5-655CBB6917E8}"/>
              </a:ext>
            </a:extLst>
          </p:cNvPr>
          <p:cNvSpPr txBox="1"/>
          <p:nvPr/>
        </p:nvSpPr>
        <p:spPr>
          <a:xfrm>
            <a:off x="6871334" y="2424510"/>
            <a:ext cx="4843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A reasoned </a:t>
            </a:r>
            <a:r>
              <a:rPr lang="en-US" sz="2800" b="1" dirty="0">
                <a:latin typeface="Aptos" panose="020B0004020202020204" pitchFamily="34" charset="0"/>
              </a:rPr>
              <a:t>eclecticism</a:t>
            </a:r>
            <a:r>
              <a:rPr lang="en-US" sz="2800" dirty="0">
                <a:latin typeface="Aptos" panose="020B0004020202020204" pitchFamily="34" charset="0"/>
              </a:rPr>
              <a:t>, however, </a:t>
            </a:r>
            <a:r>
              <a:rPr lang="en-US" sz="2800" b="1" dirty="0">
                <a:latin typeface="Aptos" panose="020B0004020202020204" pitchFamily="34" charset="0"/>
              </a:rPr>
              <a:t>can deal </a:t>
            </a:r>
            <a:r>
              <a:rPr lang="en-US" sz="2800" dirty="0">
                <a:latin typeface="Aptos" panose="020B0004020202020204" pitchFamily="34" charset="0"/>
              </a:rPr>
              <a:t>with an “open” textual tradition.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		Holmes 2013: 783</a:t>
            </a:r>
          </a:p>
        </p:txBody>
      </p:sp>
    </p:spTree>
    <p:extLst>
      <p:ext uri="{BB962C8B-B14F-4D97-AF65-F5344CB8AC3E}">
        <p14:creationId xmlns:p14="http://schemas.microsoft.com/office/powerpoint/2010/main" val="368896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BA46-762D-1A43-F450-D0DC7597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090B-DDF1-2B40-0673-C140467A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all of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AE9EF-0E93-141A-C99E-9231D496349B}"/>
              </a:ext>
            </a:extLst>
          </p:cNvPr>
          <p:cNvSpPr txBox="1"/>
          <p:nvPr/>
        </p:nvSpPr>
        <p:spPr>
          <a:xfrm>
            <a:off x="838200" y="1780303"/>
            <a:ext cx="10607040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General thoughts/seeking advice from potential readers on</a:t>
            </a:r>
          </a:p>
          <a:p>
            <a:pPr marL="800100" lvl="1" indent="-342900">
              <a:buFontTx/>
              <a:buChar char="-"/>
            </a:pPr>
            <a:r>
              <a:rPr lang="en-US" sz="2800" dirty="0"/>
              <a:t>an introduction to a new edition* of Arabic versions/recensions of the </a:t>
            </a:r>
            <a:r>
              <a:rPr lang="en-US" sz="2800" i="1" dirty="0"/>
              <a:t>Infancy Gospel of Thomas</a:t>
            </a:r>
          </a:p>
          <a:p>
            <a:pPr marL="800100" lvl="1" indent="-342900">
              <a:buFontTx/>
              <a:buChar char="-"/>
            </a:pPr>
            <a:r>
              <a:rPr lang="en-US" sz="2800" dirty="0"/>
              <a:t>the edition* itself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Practical issues </a:t>
            </a:r>
            <a:r>
              <a:rPr lang="mt-MT" sz="2800" dirty="0"/>
              <a:t>in working with</a:t>
            </a:r>
            <a:r>
              <a:rPr lang="en-US" sz="2800" dirty="0"/>
              <a:t> open/fluid traditions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read something </a:t>
            </a:r>
            <a:r>
              <a:rPr lang="mt-MT" sz="2800" dirty="0"/>
              <a:t>and now I </a:t>
            </a:r>
            <a:r>
              <a:rPr lang="mt-MT" sz="2800"/>
              <a:t>have THOUGHTS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33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E65F-DB9B-B6EC-AF79-DDAF7011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FBB6-0560-F5E3-D298-F9BC991F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Maybe the old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1FB6D-9DD5-3A3B-DFAB-683419F38B4D}"/>
              </a:ext>
            </a:extLst>
          </p:cNvPr>
          <p:cNvSpPr txBox="1"/>
          <p:nvPr/>
        </p:nvSpPr>
        <p:spPr>
          <a:xfrm>
            <a:off x="432524" y="3228222"/>
            <a:ext cx="368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… a </a:t>
            </a:r>
            <a:r>
              <a:rPr lang="en-US" sz="2200" dirty="0"/>
              <a:t>‘</a:t>
            </a:r>
            <a:r>
              <a:rPr lang="en-US" sz="2200" b="1" dirty="0"/>
              <a:t>versioning</a:t>
            </a:r>
            <a:r>
              <a:rPr lang="en-US" sz="2200" dirty="0"/>
              <a:t>’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approach…</a:t>
            </a:r>
          </a:p>
          <a:p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200" dirty="0"/>
              <a:t>Tarrant 2016: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5890D-3F24-4FA1-229F-D33DCD42841F}"/>
              </a:ext>
            </a:extLst>
          </p:cNvPr>
          <p:cNvSpPr txBox="1"/>
          <p:nvPr/>
        </p:nvSpPr>
        <p:spPr>
          <a:xfrm>
            <a:off x="7739017" y="2657087"/>
            <a:ext cx="4297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Burke (2019) </a:t>
            </a:r>
          </a:p>
          <a:p>
            <a:r>
              <a:rPr lang="en-US" sz="2400" dirty="0"/>
              <a:t>3 “</a:t>
            </a:r>
            <a:r>
              <a:rPr lang="en-US" sz="2400" b="1" dirty="0"/>
              <a:t>recensions</a:t>
            </a:r>
            <a:r>
              <a:rPr lang="en-US" sz="2400" dirty="0"/>
              <a:t>” of the Syriac tradition of the </a:t>
            </a:r>
            <a:r>
              <a:rPr lang="en-US" sz="2400" i="1" dirty="0"/>
              <a:t>Inf. </a:t>
            </a:r>
            <a:r>
              <a:rPr lang="en-US" sz="2400" i="1" dirty="0" err="1"/>
              <a:t>Gos</a:t>
            </a:r>
            <a:r>
              <a:rPr lang="en-US" sz="2400" i="1" dirty="0"/>
              <a:t>. Thom.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Sa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Se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Sw</a:t>
            </a:r>
            <a:endParaRPr lang="en-US" sz="2400" dirty="0"/>
          </a:p>
        </p:txBody>
      </p:sp>
      <p:pic>
        <p:nvPicPr>
          <p:cNvPr id="7" name="Picture 6" descr="A paper with text on it&#10;&#10;AI-generated content may be incorrect.">
            <a:extLst>
              <a:ext uri="{FF2B5EF4-FFF2-40B4-BE49-F238E27FC236}">
                <a16:creationId xmlns:a16="http://schemas.microsoft.com/office/drawing/2014/main" id="{3000AED1-0977-2B2F-5765-95269F864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27" y="1384483"/>
            <a:ext cx="2866944" cy="46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7A071-4A41-8778-BA67-2584DFD7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AAE1-905D-FD1C-B751-7416AC0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Maybe the old 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49540-08A3-CEB1-A8B0-B6F0362D38A5}"/>
              </a:ext>
            </a:extLst>
          </p:cNvPr>
          <p:cNvSpPr txBox="1"/>
          <p:nvPr/>
        </p:nvSpPr>
        <p:spPr>
          <a:xfrm>
            <a:off x="838200" y="1886237"/>
            <a:ext cx="5054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“… critical editions … the </a:t>
            </a:r>
            <a:r>
              <a:rPr lang="en-US" sz="2400" b="1" dirty="0"/>
              <a:t>inviolable touchstone</a:t>
            </a:r>
            <a:r>
              <a:rPr lang="en-US" sz="2400" dirty="0"/>
              <a:t> of scholarly knowledge and achievement.”</a:t>
            </a:r>
          </a:p>
          <a:p>
            <a:endParaRPr lang="en-US" sz="2400" dirty="0"/>
          </a:p>
          <a:p>
            <a:r>
              <a:rPr lang="en-US" sz="2400" dirty="0"/>
              <a:t>“Critical editions … have been a </a:t>
            </a:r>
            <a:r>
              <a:rPr lang="en-US" sz="2400" b="1" dirty="0"/>
              <a:t>central part of the humanities</a:t>
            </a:r>
            <a:r>
              <a:rPr lang="en-US" sz="2400" dirty="0"/>
              <a:t> for centuries.”</a:t>
            </a:r>
          </a:p>
          <a:p>
            <a:endParaRPr lang="en-US" sz="2400" dirty="0"/>
          </a:p>
          <a:p>
            <a:r>
              <a:rPr lang="en-US" sz="2000" dirty="0"/>
              <a:t>		Burdick et al. 2015: 7,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AC474-FA21-09EE-14AB-29973CF1AC0A}"/>
              </a:ext>
            </a:extLst>
          </p:cNvPr>
          <p:cNvSpPr txBox="1"/>
          <p:nvPr/>
        </p:nvSpPr>
        <p:spPr>
          <a:xfrm>
            <a:off x="7366000" y="1807050"/>
            <a:ext cx="450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“…post-heroic age…”</a:t>
            </a:r>
          </a:p>
          <a:p>
            <a:r>
              <a:rPr lang="en-US" sz="2400" dirty="0"/>
              <a:t>		</a:t>
            </a:r>
            <a:r>
              <a:rPr lang="en-US" dirty="0"/>
              <a:t>Tarrant 2016: 18</a:t>
            </a:r>
          </a:p>
          <a:p>
            <a:endParaRPr lang="en-US" sz="24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61FFC30-CE97-07E6-8BDB-FDE32FE4703E}"/>
              </a:ext>
            </a:extLst>
          </p:cNvPr>
          <p:cNvSpPr/>
          <p:nvPr/>
        </p:nvSpPr>
        <p:spPr>
          <a:xfrm>
            <a:off x="5892800" y="3429000"/>
            <a:ext cx="1148080" cy="269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3891-7B7B-FECC-5798-4D260C49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5851-5B0D-7D33-81AE-3AA9A6D3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… or maybe 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5CDFB-C264-3C3C-30C3-585E8A2CDBD9}"/>
              </a:ext>
            </a:extLst>
          </p:cNvPr>
          <p:cNvSpPr txBox="1"/>
          <p:nvPr/>
        </p:nvSpPr>
        <p:spPr>
          <a:xfrm>
            <a:off x="838200" y="1886237"/>
            <a:ext cx="5054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“… critical editions … the </a:t>
            </a:r>
            <a:r>
              <a:rPr lang="en-US" sz="2400" b="1" dirty="0"/>
              <a:t>inviolable touchstone</a:t>
            </a:r>
            <a:r>
              <a:rPr lang="en-US" sz="2400" dirty="0"/>
              <a:t> of scholarly knowledge and achievement.”</a:t>
            </a:r>
          </a:p>
          <a:p>
            <a:endParaRPr lang="en-US" sz="2400" dirty="0"/>
          </a:p>
          <a:p>
            <a:r>
              <a:rPr lang="en-US" sz="2400" dirty="0"/>
              <a:t>“Critical editions … have been a </a:t>
            </a:r>
            <a:r>
              <a:rPr lang="en-US" sz="2400" b="1" dirty="0"/>
              <a:t>central part of the humanities</a:t>
            </a:r>
            <a:r>
              <a:rPr lang="en-US" sz="2400" dirty="0"/>
              <a:t> for centuries.”</a:t>
            </a:r>
          </a:p>
          <a:p>
            <a:endParaRPr lang="en-US" sz="2400" dirty="0"/>
          </a:p>
          <a:p>
            <a:r>
              <a:rPr lang="en-US" sz="2000" dirty="0"/>
              <a:t>		Burdick et al. 2015: 7,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BC209-2B38-F448-B809-54362093CBE1}"/>
              </a:ext>
            </a:extLst>
          </p:cNvPr>
          <p:cNvSpPr txBox="1"/>
          <p:nvPr/>
        </p:nvSpPr>
        <p:spPr>
          <a:xfrm>
            <a:off x="7366000" y="1807050"/>
            <a:ext cx="45008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“…post-heroic age…”</a:t>
            </a:r>
          </a:p>
          <a:p>
            <a:r>
              <a:rPr lang="en-US" sz="2400" dirty="0"/>
              <a:t>		</a:t>
            </a:r>
            <a:r>
              <a:rPr lang="en-US" dirty="0"/>
              <a:t>Tarrant 2016: 18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“…heroic editor…”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acute intelligence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 dedication to editorial work on a wide range of texts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quickness to suspect the text as transmitted in manuscripts</a:t>
            </a:r>
          </a:p>
          <a:p>
            <a:pPr marL="285750" indent="-285750">
              <a:buFontTx/>
              <a:buChar char="-"/>
            </a:pPr>
            <a:r>
              <a:rPr lang="en-US" dirty="0"/>
              <a:t>fertility in conjecture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confidence in judgement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and authoritativeness in expression</a:t>
            </a:r>
          </a:p>
          <a:p>
            <a:pPr lvl="4">
              <a:spcBef>
                <a:spcPts val="600"/>
              </a:spcBef>
            </a:pPr>
            <a:r>
              <a:rPr lang="en-US" dirty="0"/>
              <a:t>Tarrant 2016: 19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1989988-FD20-621C-4434-578C0C0FDE3C}"/>
              </a:ext>
            </a:extLst>
          </p:cNvPr>
          <p:cNvSpPr/>
          <p:nvPr/>
        </p:nvSpPr>
        <p:spPr>
          <a:xfrm>
            <a:off x="5892800" y="3429000"/>
            <a:ext cx="1148080" cy="269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31082-DB33-8B7D-26F8-A102DD7B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9517-5F62-357C-3AF3-C25B3680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Philology:</a:t>
            </a:r>
            <a:r>
              <a:rPr lang="en-US" dirty="0"/>
              <a:t> Maybe differently?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0187E-C0F6-1150-B1B1-25DE7948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1381760"/>
            <a:ext cx="2992721" cy="4094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5FA4C-4D96-77C5-D941-F0F58FC2174B}"/>
              </a:ext>
            </a:extLst>
          </p:cNvPr>
          <p:cNvSpPr txBox="1"/>
          <p:nvPr/>
        </p:nvSpPr>
        <p:spPr>
          <a:xfrm>
            <a:off x="746760" y="5598160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Klooster 2014: 259 (Sappho)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DB2B7-185D-581E-EDBD-744D77BCE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76" y="1605280"/>
            <a:ext cx="6481524" cy="379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96614-ACEB-CA92-D2FB-93FC32ECD091}"/>
              </a:ext>
            </a:extLst>
          </p:cNvPr>
          <p:cNvSpPr txBox="1"/>
          <p:nvPr/>
        </p:nvSpPr>
        <p:spPr>
          <a:xfrm>
            <a:off x="5074920" y="5598160"/>
            <a:ext cx="54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Jennott</a:t>
            </a:r>
            <a:r>
              <a:rPr lang="en-US" dirty="0"/>
              <a:t> 2017: 64 (The First Apocalypse of James)</a:t>
            </a:r>
          </a:p>
        </p:txBody>
      </p:sp>
    </p:spTree>
    <p:extLst>
      <p:ext uri="{BB962C8B-B14F-4D97-AF65-F5344CB8AC3E}">
        <p14:creationId xmlns:p14="http://schemas.microsoft.com/office/powerpoint/2010/main" val="226832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58A51-81D4-0C0B-B711-5433BDFC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51F3-DBC7-BA36-3BC1-8CA920AA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New Philology</a:t>
            </a:r>
            <a:r>
              <a:rPr lang="en-US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FD332-F082-8FA7-4287-246A808E352B}"/>
              </a:ext>
            </a:extLst>
          </p:cNvPr>
          <p:cNvSpPr txBox="1"/>
          <p:nvPr/>
        </p:nvSpPr>
        <p:spPr>
          <a:xfrm>
            <a:off x="838200" y="1910080"/>
            <a:ext cx="9204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How to record/note the variants?</a:t>
            </a:r>
          </a:p>
          <a:p>
            <a:pPr marL="514350" indent="-514350">
              <a:buAutoNum type="arabicPeriod"/>
            </a:pPr>
            <a:r>
              <a:rPr lang="en-US" sz="3200" dirty="0"/>
              <a:t>How to present them?</a:t>
            </a:r>
          </a:p>
          <a:p>
            <a:pPr marL="514350" indent="-514350">
              <a:buAutoNum type="arabicPeriod"/>
            </a:pPr>
            <a:r>
              <a:rPr lang="en-US" sz="3200" dirty="0"/>
              <a:t>… and their translations and/or parallels?</a:t>
            </a:r>
          </a:p>
          <a:p>
            <a:pPr marL="514350" indent="-514350">
              <a:buAutoNum type="arabicPeriod"/>
            </a:pPr>
            <a:r>
              <a:rPr lang="en-US" sz="3200" dirty="0"/>
              <a:t>Is there even a point to making an “edition”?</a:t>
            </a:r>
          </a:p>
          <a:p>
            <a:pPr marL="514350" indent="-514350">
              <a:buAutoNum type="arabicPeriod"/>
            </a:pPr>
            <a:r>
              <a:rPr lang="en-US" sz="3200" dirty="0"/>
              <a:t>If not, what should replace it?</a:t>
            </a:r>
          </a:p>
          <a:p>
            <a:pPr marL="514350" indent="-514350">
              <a:buAutoNum type="arabicPeriod"/>
            </a:pPr>
            <a:r>
              <a:rPr lang="en-US" sz="3200" dirty="0"/>
              <a:t>And regardless, how to do it technically?</a:t>
            </a:r>
          </a:p>
        </p:txBody>
      </p:sp>
    </p:spTree>
    <p:extLst>
      <p:ext uri="{BB962C8B-B14F-4D97-AF65-F5344CB8AC3E}">
        <p14:creationId xmlns:p14="http://schemas.microsoft.com/office/powerpoint/2010/main" val="38870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ACA1-8E14-E1B3-5DAA-9026144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297A-B94F-28C0-7690-D1799331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869"/>
            <a:ext cx="10515600" cy="2598261"/>
          </a:xfrm>
        </p:spPr>
        <p:txBody>
          <a:bodyPr>
            <a:normAutofit/>
          </a:bodyPr>
          <a:lstStyle/>
          <a:p>
            <a:r>
              <a:rPr lang="en-US" sz="7200" b="1" dirty="0"/>
              <a:t>Part 2: Arabic Infancy</a:t>
            </a:r>
            <a:br>
              <a:rPr lang="en-US" sz="7200" b="1" dirty="0"/>
            </a:br>
            <a:r>
              <a:rPr lang="en-US" sz="7200" b="1" dirty="0"/>
              <a:t>Gospel of Thomas (AIGT)</a:t>
            </a:r>
          </a:p>
        </p:txBody>
      </p:sp>
    </p:spTree>
    <p:extLst>
      <p:ext uri="{BB962C8B-B14F-4D97-AF65-F5344CB8AC3E}">
        <p14:creationId xmlns:p14="http://schemas.microsoft.com/office/powerpoint/2010/main" val="331429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79A76-4A4D-81A3-7EDC-851FEF1F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03F6-56EC-EC44-B158-F35E43A0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in the Arabic </a:t>
            </a:r>
            <a:r>
              <a:rPr lang="en-US" i="1" dirty="0"/>
              <a:t>Infancy</a:t>
            </a:r>
            <a:r>
              <a:rPr lang="en-US" dirty="0"/>
              <a:t> tradition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381A3-FE0B-816D-E63C-B249A748D257}"/>
              </a:ext>
            </a:extLst>
          </p:cNvPr>
          <p:cNvSpPr txBox="1"/>
          <p:nvPr/>
        </p:nvSpPr>
        <p:spPr>
          <a:xfrm>
            <a:off x="909320" y="2788920"/>
            <a:ext cx="109474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marR="0" lvl="0" indent="-517525" algn="just" rtl="0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Arabic recension of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Infancy Gospel of Thomas</a:t>
            </a: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(ECCA 421, CANT 57);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Ar. Inf. </a:t>
            </a:r>
            <a:r>
              <a:rPr lang="en-US" sz="2400" i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Thom. </a:t>
            </a:r>
            <a:r>
              <a:rPr lang="en-US" sz="24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AIGT</a:t>
            </a:r>
          </a:p>
          <a:p>
            <a:pPr marL="517525" marR="0" lvl="0" indent="-517525" algn="just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Arabic translation of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of Mary (West Syriac)</a:t>
            </a: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(ECCA 184, CANT 95);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Mary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marR="0" lvl="0" indent="-517525" algn="just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Arabic Infancy Gospel (ECCA 596, CANT 58);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Arab. </a:t>
            </a:r>
            <a:r>
              <a:rPr lang="en-US" sz="2400" i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Inf.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marR="0" lvl="0" indent="-517525" algn="just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 of Theophilus (ECCA 621, CANT 56);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Vis. Theo.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marR="0" lvl="0" indent="-517525" algn="just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of John the Baptist, by Serapion (ECCA 594, CANT 183); 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Bapt. Serap.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7525" marR="0" lvl="0" indent="-517525" algn="just"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(Apocryphal) Gospel of John (ECCA 518, CANT 44); </a:t>
            </a:r>
            <a:r>
              <a:rPr lang="en-US" sz="2400" i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Apocr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</a:t>
            </a:r>
            <a:r>
              <a:rPr lang="en-US" sz="24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John.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77BF4-3808-05F7-FA02-240C2EBB0935}"/>
              </a:ext>
            </a:extLst>
          </p:cNvPr>
          <p:cNvSpPr txBox="1"/>
          <p:nvPr/>
        </p:nvSpPr>
        <p:spPr>
          <a:xfrm>
            <a:off x="838200" y="1750814"/>
            <a:ext cx="10763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/>
            <a:r>
              <a:rPr lang="en-US" sz="28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Infancy</a:t>
            </a: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narratives depicting Jesus as a child </a:t>
            </a:r>
            <a:r>
              <a:rPr lang="en-US" sz="2800" u="sng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doing stuff</a:t>
            </a:r>
          </a:p>
        </p:txBody>
      </p:sp>
    </p:spTree>
    <p:extLst>
      <p:ext uri="{BB962C8B-B14F-4D97-AF65-F5344CB8AC3E}">
        <p14:creationId xmlns:p14="http://schemas.microsoft.com/office/powerpoint/2010/main" val="846739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1CD67-3CA4-65A7-3E44-BBADBD534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68D3B93-0389-5EA0-3DA1-9DFF590FF1FA}"/>
              </a:ext>
            </a:extLst>
          </p:cNvPr>
          <p:cNvGrpSpPr/>
          <p:nvPr/>
        </p:nvGrpSpPr>
        <p:grpSpPr>
          <a:xfrm>
            <a:off x="927850" y="80274"/>
            <a:ext cx="10837430" cy="6777726"/>
            <a:chOff x="927850" y="80274"/>
            <a:chExt cx="10837430" cy="6777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E60D0C-7CDE-F907-2942-A2F17DD88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850" y="80274"/>
              <a:ext cx="10034789" cy="66974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418E55-A65F-C2FC-C3D3-286250674E90}"/>
                </a:ext>
              </a:extLst>
            </p:cNvPr>
            <p:cNvSpPr/>
            <p:nvPr/>
          </p:nvSpPr>
          <p:spPr>
            <a:xfrm>
              <a:off x="10485120" y="5648960"/>
              <a:ext cx="1280160" cy="120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A457D91-C156-DE64-6851-3F2E6E1F4BA7}"/>
              </a:ext>
            </a:extLst>
          </p:cNvPr>
          <p:cNvSpPr/>
          <p:nvPr/>
        </p:nvSpPr>
        <p:spPr>
          <a:xfrm>
            <a:off x="548640" y="2560320"/>
            <a:ext cx="2062480" cy="1158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0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09B71-4463-BDAD-0828-978A7EAE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D3F2-87BD-B6FB-6209-4421AED7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manuscripts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623A-800D-6907-1D75-1614B9A12DD5}"/>
              </a:ext>
            </a:extLst>
          </p:cNvPr>
          <p:cNvSpPr txBox="1"/>
          <p:nvPr/>
        </p:nvSpPr>
        <p:spPr>
          <a:xfrm>
            <a:off x="838200" y="1690688"/>
            <a:ext cx="4993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 </a:t>
            </a:r>
            <a:r>
              <a:rPr lang="en-US" sz="2400" dirty="0"/>
              <a:t> Milan, </a:t>
            </a:r>
            <a:r>
              <a:rPr lang="en-US" sz="2400" dirty="0" err="1"/>
              <a:t>Biblioteca</a:t>
            </a:r>
            <a:r>
              <a:rPr lang="en-US" sz="2400" dirty="0"/>
              <a:t> Ambrosiana, G 11 sup, </a:t>
            </a:r>
            <a:r>
              <a:rPr lang="en-US" sz="2400" dirty="0" err="1"/>
              <a:t>fols</a:t>
            </a:r>
            <a:r>
              <a:rPr lang="en-US" sz="2400" dirty="0"/>
              <a:t>. 145</a:t>
            </a:r>
            <a:r>
              <a:rPr lang="en-US" sz="2400" baseline="30000" dirty="0"/>
              <a:t>r</a:t>
            </a:r>
            <a:r>
              <a:rPr lang="en-US" sz="2400" dirty="0"/>
              <a:t>–153</a:t>
            </a:r>
            <a:r>
              <a:rPr lang="en-US" sz="2400" baseline="30000" dirty="0"/>
              <a:t>v</a:t>
            </a:r>
            <a:r>
              <a:rPr lang="en-US" sz="2400" dirty="0"/>
              <a:t> </a:t>
            </a:r>
          </a:p>
          <a:p>
            <a:r>
              <a:rPr lang="en-US" sz="2400" dirty="0"/>
              <a:t>(date undetermined)</a:t>
            </a:r>
          </a:p>
          <a:p>
            <a:endParaRPr lang="en-US" sz="2400" dirty="0"/>
          </a:p>
          <a:p>
            <a:r>
              <a:rPr lang="en-US" sz="2400" dirty="0" err="1"/>
              <a:t>Moraldi</a:t>
            </a:r>
            <a:r>
              <a:rPr lang="en-US" sz="2400" dirty="0"/>
              <a:t>, Luigi. “</a:t>
            </a:r>
            <a:r>
              <a:rPr lang="en-US" sz="2400" dirty="0" err="1"/>
              <a:t>Infanzia</a:t>
            </a:r>
            <a:r>
              <a:rPr lang="en-US" sz="2400" dirty="0"/>
              <a:t> di Gesù: </a:t>
            </a:r>
            <a:r>
              <a:rPr lang="en-US" sz="2400" dirty="0" err="1"/>
              <a:t>ms.</a:t>
            </a:r>
            <a:r>
              <a:rPr lang="en-US" sz="2400" dirty="0"/>
              <a:t> </a:t>
            </a:r>
            <a:r>
              <a:rPr lang="en-US" sz="2400" dirty="0" err="1"/>
              <a:t>arabo</a:t>
            </a:r>
            <a:r>
              <a:rPr lang="en-US" sz="2400" dirty="0"/>
              <a:t> G 11 sup.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Biblioteca</a:t>
            </a:r>
            <a:r>
              <a:rPr lang="en-US" sz="2400" dirty="0"/>
              <a:t> Ambrosiana.” </a:t>
            </a:r>
            <a:r>
              <a:rPr lang="en-US" sz="2400" i="1" dirty="0" err="1"/>
              <a:t>Rendiconti</a:t>
            </a:r>
            <a:r>
              <a:rPr lang="en-US" sz="2400" i="1" dirty="0"/>
              <a:t>: </a:t>
            </a:r>
            <a:r>
              <a:rPr lang="en-US" sz="2400" i="1" dirty="0" err="1"/>
              <a:t>Istituto</a:t>
            </a:r>
            <a:r>
              <a:rPr lang="en-US" sz="2400" i="1" dirty="0"/>
              <a:t> Lombardo Di </a:t>
            </a:r>
            <a:r>
              <a:rPr lang="en-US" sz="2400" i="1" dirty="0" err="1"/>
              <a:t>Scienze</a:t>
            </a:r>
            <a:r>
              <a:rPr lang="en-US" sz="2400" i="1" dirty="0"/>
              <a:t> e </a:t>
            </a:r>
            <a:r>
              <a:rPr lang="en-US" sz="2400" i="1" dirty="0" err="1"/>
              <a:t>Lettere</a:t>
            </a:r>
            <a:r>
              <a:rPr lang="en-US" sz="2400" dirty="0"/>
              <a:t> 127, no. 1 (1993): 79–91.</a:t>
            </a:r>
          </a:p>
          <a:p>
            <a:endParaRPr lang="en-US" dirty="0"/>
          </a:p>
        </p:txBody>
      </p:sp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FC1E7BCC-1CB3-DA32-3152-EDF6610D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66" y="187155"/>
            <a:ext cx="4549654" cy="655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7999A-8DBB-983E-0CA6-71B5122B6540}"/>
              </a:ext>
            </a:extLst>
          </p:cNvPr>
          <p:cNvSpPr txBox="1"/>
          <p:nvPr/>
        </p:nvSpPr>
        <p:spPr>
          <a:xfrm>
            <a:off x="5689600" y="5648960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 11, sup 145</a:t>
            </a:r>
            <a:r>
              <a:rPr lang="en-US" i="1" baseline="30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0957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3CAF-7227-6EAA-2E11-18149EED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9BE3-503D-2ADF-29A8-B4735330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manuscripts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0124D-6869-08A3-197B-37FB6C27C3F3}"/>
              </a:ext>
            </a:extLst>
          </p:cNvPr>
          <p:cNvSpPr txBox="1"/>
          <p:nvPr/>
        </p:nvSpPr>
        <p:spPr>
          <a:xfrm>
            <a:off x="838200" y="1690688"/>
            <a:ext cx="4993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dirty="0"/>
              <a:t>  Cairo, Coptic Museum, 6539(D)/CM B_9-4, </a:t>
            </a:r>
            <a:r>
              <a:rPr lang="en-US" sz="2400" dirty="0" err="1"/>
              <a:t>fols</a:t>
            </a:r>
            <a:r>
              <a:rPr lang="en-US" sz="2400" dirty="0"/>
              <a:t>. 188</a:t>
            </a:r>
            <a:r>
              <a:rPr lang="en-US" sz="2400" baseline="30000" dirty="0"/>
              <a:t>r</a:t>
            </a:r>
            <a:r>
              <a:rPr lang="en-US" sz="2400" dirty="0"/>
              <a:t>–188</a:t>
            </a:r>
            <a:r>
              <a:rPr lang="en-US" sz="2400" baseline="30000" dirty="0"/>
              <a:t>v </a:t>
            </a:r>
          </a:p>
          <a:p>
            <a:r>
              <a:rPr lang="en-US" sz="2400" dirty="0"/>
              <a:t>(date undetermined)</a:t>
            </a:r>
          </a:p>
          <a:p>
            <a:endParaRPr lang="en-US" sz="2400" dirty="0"/>
          </a:p>
          <a:p>
            <a:r>
              <a:rPr lang="en-US" sz="2400" dirty="0"/>
              <a:t>Čéplö, Slavomír. “Appendix: Arabic Infancy Gospel of Thomas.” In </a:t>
            </a:r>
            <a:r>
              <a:rPr lang="en-US" sz="2400" i="1" dirty="0"/>
              <a:t>The Syriac Tradition of the Infancy Gospel of Thomas</a:t>
            </a:r>
            <a:r>
              <a:rPr lang="en-US" sz="2400" dirty="0"/>
              <a:t>, by Tony Burke, 229–39. Piscataway, NJ: Gorgias Press,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B3989-60EC-FC3F-E360-6FF6E463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57" y="273684"/>
            <a:ext cx="4321016" cy="649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E9D769-E36C-D466-21A2-84B387CA8020}"/>
              </a:ext>
            </a:extLst>
          </p:cNvPr>
          <p:cNvSpPr txBox="1"/>
          <p:nvPr/>
        </p:nvSpPr>
        <p:spPr>
          <a:xfrm>
            <a:off x="5612317" y="5661006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CM 6359, 188</a:t>
            </a:r>
            <a:r>
              <a:rPr lang="en-US" i="1" baseline="30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310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C7893-1E7B-8B02-354E-3A47CD8E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CC73B8-CC90-3CCE-5D1C-DBD3831C6BD3}"/>
              </a:ext>
            </a:extLst>
          </p:cNvPr>
          <p:cNvSpPr txBox="1"/>
          <p:nvPr/>
        </p:nvSpPr>
        <p:spPr>
          <a:xfrm>
            <a:off x="497840" y="274320"/>
            <a:ext cx="88493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Part 1: Old vs. New</a:t>
            </a:r>
          </a:p>
          <a:p>
            <a:r>
              <a:rPr lang="en-US" sz="2800" i="1" dirty="0"/>
              <a:t>Old Philology</a:t>
            </a:r>
          </a:p>
          <a:p>
            <a:r>
              <a:rPr lang="en-US" sz="2800" dirty="0"/>
              <a:t>How to do </a:t>
            </a:r>
            <a:r>
              <a:rPr lang="en-US" sz="2800" i="1" dirty="0"/>
              <a:t>Old Philology</a:t>
            </a:r>
            <a:endParaRPr lang="en-US" sz="2800" dirty="0"/>
          </a:p>
          <a:p>
            <a:r>
              <a:rPr lang="en-US" sz="2800" i="1" dirty="0"/>
              <a:t>New Philology</a:t>
            </a:r>
            <a:endParaRPr lang="en-US" sz="2800" dirty="0"/>
          </a:p>
          <a:p>
            <a:r>
              <a:rPr lang="en-US" sz="2800" dirty="0"/>
              <a:t>How to do </a:t>
            </a:r>
            <a:r>
              <a:rPr lang="en-US" sz="2800" i="1" dirty="0"/>
              <a:t>New Philology</a:t>
            </a:r>
            <a:endParaRPr lang="en-US" sz="2800" dirty="0"/>
          </a:p>
          <a:p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b="1" dirty="0"/>
              <a:t>Part 2: Arabic Infancy Gospel of Thomas (AIGT)</a:t>
            </a:r>
          </a:p>
          <a:p>
            <a:r>
              <a:rPr lang="en-US" sz="2800" dirty="0"/>
              <a:t>AIGT in the Arabic Infancy tradition</a:t>
            </a:r>
          </a:p>
          <a:p>
            <a:r>
              <a:rPr lang="en-US" sz="2800" dirty="0"/>
              <a:t>AIGT Manuscripts</a:t>
            </a:r>
          </a:p>
          <a:p>
            <a:r>
              <a:rPr lang="en-US" sz="2800" dirty="0"/>
              <a:t>AIGT Composition</a:t>
            </a:r>
          </a:p>
          <a:p>
            <a:r>
              <a:rPr lang="en-US" sz="2800" dirty="0"/>
              <a:t>The von Stockhausen method</a:t>
            </a:r>
          </a:p>
          <a:p>
            <a:r>
              <a:rPr lang="en-US" sz="2800" dirty="0"/>
              <a:t>Variant presentation</a:t>
            </a:r>
          </a:p>
          <a:p>
            <a:r>
              <a:rPr lang="en-US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7361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34FC-E065-480D-AE66-9DC9EBFF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5822-836B-0B00-FCD7-4A4DCB37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manuscripts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531C-2AFF-0FB7-C659-29325C64D293}"/>
              </a:ext>
            </a:extLst>
          </p:cNvPr>
          <p:cNvSpPr txBox="1"/>
          <p:nvPr/>
        </p:nvSpPr>
        <p:spPr>
          <a:xfrm>
            <a:off x="838200" y="1690688"/>
            <a:ext cx="5311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dirty="0"/>
              <a:t>  Dayr </a:t>
            </a:r>
            <a:r>
              <a:rPr lang="en-US" sz="2400" dirty="0" err="1"/>
              <a:t>Sayyidat</a:t>
            </a:r>
            <a:r>
              <a:rPr lang="en-US" sz="2400" dirty="0"/>
              <a:t> al-</a:t>
            </a:r>
            <a:r>
              <a:rPr lang="en-US" sz="2400" dirty="0" err="1"/>
              <a:t>Balmand</a:t>
            </a:r>
            <a:r>
              <a:rPr lang="en-US" sz="2400" dirty="0"/>
              <a:t> MS 156, </a:t>
            </a:r>
            <a:r>
              <a:rPr lang="en-US" sz="2400" dirty="0" err="1"/>
              <a:t>fols</a:t>
            </a:r>
            <a:r>
              <a:rPr lang="en-US" sz="2400" dirty="0"/>
              <a:t>. 140</a:t>
            </a:r>
            <a:r>
              <a:rPr lang="en-US" sz="2400" baseline="30000" dirty="0"/>
              <a:t>r</a:t>
            </a:r>
            <a:r>
              <a:rPr lang="en-US" sz="2400" dirty="0"/>
              <a:t>-140</a:t>
            </a:r>
            <a:r>
              <a:rPr lang="en-US" sz="2400" baseline="30000" dirty="0"/>
              <a:t>v</a:t>
            </a:r>
            <a:r>
              <a:rPr lang="en-US" sz="2400" dirty="0"/>
              <a:t> + 176</a:t>
            </a:r>
            <a:r>
              <a:rPr lang="en-US" sz="2400" baseline="30000" dirty="0"/>
              <a:t>r</a:t>
            </a:r>
            <a:r>
              <a:rPr lang="en-US" sz="2400" dirty="0"/>
              <a:t>-178</a:t>
            </a:r>
            <a:r>
              <a:rPr lang="en-US" sz="2400" baseline="30000" dirty="0"/>
              <a:t>v</a:t>
            </a:r>
            <a:endParaRPr lang="en-US" sz="2400" dirty="0"/>
          </a:p>
          <a:p>
            <a:r>
              <a:rPr lang="en-US" sz="2400" dirty="0"/>
              <a:t>1606 CE </a:t>
            </a:r>
          </a:p>
          <a:p>
            <a:r>
              <a:rPr lang="en-US" dirty="0">
                <a:hlinkClick r:id="rId3"/>
              </a:rPr>
              <a:t>https://w3id.org/vhmml/readingRoom/view/119442 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Unpublished.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A42E7-D0FD-0DBB-52C1-C7C1EB259E5B}"/>
              </a:ext>
            </a:extLst>
          </p:cNvPr>
          <p:cNvSpPr txBox="1"/>
          <p:nvPr/>
        </p:nvSpPr>
        <p:spPr>
          <a:xfrm>
            <a:off x="4998720" y="5600046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DSB 156, 140</a:t>
            </a:r>
            <a:r>
              <a:rPr lang="en-US" i="1" baseline="30000" dirty="0"/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D43B8-D006-93A2-CF5E-CE587EEDF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40" y="162560"/>
            <a:ext cx="5311979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1BFB2-C79F-7F14-C512-998FA2193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52A7-DE75-4F2B-88F5-3C8B9ACB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manuscripts</a:t>
            </a:r>
            <a:endParaRPr lang="en-US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BD3D68-647E-30AC-3C36-F82696FAA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58954"/>
              </p:ext>
            </p:extLst>
          </p:nvPr>
        </p:nvGraphicFramePr>
        <p:xfrm>
          <a:off x="911860" y="2148872"/>
          <a:ext cx="10368280" cy="15639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36828">
                  <a:extLst>
                    <a:ext uri="{9D8B030D-6E8A-4147-A177-3AD203B41FA5}">
                      <a16:colId xmlns:a16="http://schemas.microsoft.com/office/drawing/2014/main" val="1576644082"/>
                    </a:ext>
                  </a:extLst>
                </a:gridCol>
                <a:gridCol w="1477772">
                  <a:extLst>
                    <a:ext uri="{9D8B030D-6E8A-4147-A177-3AD203B41FA5}">
                      <a16:colId xmlns:a16="http://schemas.microsoft.com/office/drawing/2014/main" val="1185211506"/>
                    </a:ext>
                  </a:extLst>
                </a:gridCol>
                <a:gridCol w="7853680">
                  <a:extLst>
                    <a:ext uri="{9D8B030D-6E8A-4147-A177-3AD203B41FA5}">
                      <a16:colId xmlns:a16="http://schemas.microsoft.com/office/drawing/2014/main" val="3571574468"/>
                    </a:ext>
                  </a:extLst>
                </a:gridCol>
              </a:tblGrid>
              <a:tr h="431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 dirty="0">
                          <a:effectLst/>
                        </a:rPr>
                        <a:t>Number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>
                          <a:effectLst/>
                        </a:rPr>
                        <a:t>Folios</a:t>
                      </a:r>
                      <a:endParaRPr lang="en-US" sz="16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 dirty="0">
                          <a:effectLst/>
                        </a:rPr>
                        <a:t>Work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7431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7r-68r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Fragmentary theological text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5684"/>
                  </a:ext>
                </a:extLst>
              </a:tr>
              <a:tr h="317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29r-48r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“Ten questions” (a theological compendium)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3959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145r-153r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AIGT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88924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154r-157r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Two hymns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692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160228-7E47-D505-7DAC-019F68F9D2CB}"/>
              </a:ext>
            </a:extLst>
          </p:cNvPr>
          <p:cNvSpPr txBox="1"/>
          <p:nvPr/>
        </p:nvSpPr>
        <p:spPr>
          <a:xfrm>
            <a:off x="838200" y="1564640"/>
            <a:ext cx="468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dirty="0"/>
              <a:t> (</a:t>
            </a:r>
            <a:r>
              <a:rPr lang="en-US" sz="2400" i="1" dirty="0"/>
              <a:t>MA G11 sup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04730-9EF7-817E-9E70-B47CFA772F42}"/>
              </a:ext>
            </a:extLst>
          </p:cNvPr>
          <p:cNvSpPr txBox="1"/>
          <p:nvPr/>
        </p:nvSpPr>
        <p:spPr>
          <a:xfrm>
            <a:off x="911860" y="4370031"/>
            <a:ext cx="1101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dirty="0"/>
              <a:t> (</a:t>
            </a:r>
            <a:r>
              <a:rPr lang="en-US" sz="2400" i="1" dirty="0"/>
              <a:t>CM B_9-4</a:t>
            </a:r>
            <a:r>
              <a:rPr lang="en-US" sz="2400" dirty="0"/>
              <a:t>): single leaf in a collection of fragments </a:t>
            </a:r>
          </a:p>
        </p:txBody>
      </p:sp>
    </p:spTree>
    <p:extLst>
      <p:ext uri="{BB962C8B-B14F-4D97-AF65-F5344CB8AC3E}">
        <p14:creationId xmlns:p14="http://schemas.microsoft.com/office/powerpoint/2010/main" val="2437681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2F2A7-5474-D038-3591-EBDD42DF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D1A9-0016-B72A-AC4E-884E1849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AIGT manuscripts: </a:t>
            </a:r>
            <a:r>
              <a:rPr lang="en-US" b="1" dirty="0"/>
              <a:t>C</a:t>
            </a:r>
            <a:r>
              <a:rPr lang="en-US" dirty="0"/>
              <a:t> (</a:t>
            </a:r>
            <a:r>
              <a:rPr lang="en-US" i="1" dirty="0"/>
              <a:t>DSB 156)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D3560-E7A3-8E57-4CAF-1B176779B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88213"/>
              </p:ext>
            </p:extLst>
          </p:nvPr>
        </p:nvGraphicFramePr>
        <p:xfrm>
          <a:off x="838200" y="1457992"/>
          <a:ext cx="10368280" cy="4118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36828">
                  <a:extLst>
                    <a:ext uri="{9D8B030D-6E8A-4147-A177-3AD203B41FA5}">
                      <a16:colId xmlns:a16="http://schemas.microsoft.com/office/drawing/2014/main" val="1576644082"/>
                    </a:ext>
                  </a:extLst>
                </a:gridCol>
                <a:gridCol w="2067052">
                  <a:extLst>
                    <a:ext uri="{9D8B030D-6E8A-4147-A177-3AD203B41FA5}">
                      <a16:colId xmlns:a16="http://schemas.microsoft.com/office/drawing/2014/main" val="1185211506"/>
                    </a:ext>
                  </a:extLst>
                </a:gridCol>
                <a:gridCol w="7264400">
                  <a:extLst>
                    <a:ext uri="{9D8B030D-6E8A-4147-A177-3AD203B41FA5}">
                      <a16:colId xmlns:a16="http://schemas.microsoft.com/office/drawing/2014/main" val="3571574468"/>
                    </a:ext>
                  </a:extLst>
                </a:gridCol>
              </a:tblGrid>
              <a:tr h="431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>
                          <a:effectLst/>
                        </a:rPr>
                        <a:t>Code</a:t>
                      </a:r>
                      <a:endParaRPr lang="en-US" sz="16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>
                          <a:effectLst/>
                        </a:rPr>
                        <a:t>Folios</a:t>
                      </a:r>
                      <a:endParaRPr lang="en-US" sz="16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i="1" dirty="0">
                          <a:effectLst/>
                        </a:rPr>
                        <a:t>Other NT apocrypha: Work title and reference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7431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[A01]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7r-68r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*Miracles of Mary (ECCA 512)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5684"/>
                  </a:ext>
                </a:extLst>
              </a:tr>
              <a:tr h="3686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[A02]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70r-80r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Acts of Andrew and Bartholomew (ECCA 319, CANT 238); </a:t>
                      </a:r>
                      <a:r>
                        <a:rPr lang="en-US" sz="1600" i="1" dirty="0">
                          <a:effectLst/>
                        </a:rPr>
                        <a:t>Acts Andr. Bart.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3959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[A03]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136r-139v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Preaching of Judas Thaddaeus (ECCA 302); </a:t>
                      </a:r>
                      <a:r>
                        <a:rPr lang="en-US" sz="1600" i="1" dirty="0">
                          <a:effectLst/>
                        </a:rPr>
                        <a:t>Pre. Jud. Thad.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88924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[A04]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139v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Acts of Andrew and Matthias (ECCA 517, CANT 236); </a:t>
                      </a:r>
                      <a:r>
                        <a:rPr lang="en-US" sz="1600" i="1" dirty="0">
                          <a:effectLst/>
                        </a:rPr>
                        <a:t>Acts Andr. </a:t>
                      </a:r>
                      <a:r>
                        <a:rPr lang="en-US" sz="1600" i="1" dirty="0" err="1">
                          <a:effectLst/>
                        </a:rPr>
                        <a:t>Mth</a:t>
                      </a:r>
                      <a:r>
                        <a:rPr lang="en-US" sz="1600" i="1" dirty="0">
                          <a:effectLst/>
                        </a:rPr>
                        <a:t>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692043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[A05]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140r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*Story of the Image of Edessa (ECCA 931); </a:t>
                      </a:r>
                      <a:r>
                        <a:rPr lang="en-US" sz="1600" i="1" dirty="0">
                          <a:effectLst/>
                        </a:rPr>
                        <a:t>Story. </a:t>
                      </a:r>
                      <a:r>
                        <a:rPr lang="en-US" sz="1600" i="1" dirty="0" err="1">
                          <a:effectLst/>
                        </a:rPr>
                        <a:t>Im</a:t>
                      </a:r>
                      <a:r>
                        <a:rPr lang="en-US" sz="1600" i="1" dirty="0">
                          <a:effectLst/>
                        </a:rPr>
                        <a:t>. Ed.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02212"/>
                  </a:ext>
                </a:extLst>
              </a:tr>
              <a:tr h="342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[A06]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140r-140v, 176r-178v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b="1" dirty="0">
                          <a:effectLst/>
                        </a:rPr>
                        <a:t>AIGT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872583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[A07]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141r, 161r-175v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Dormition of the Virgin, Six-Books (ECCA 220, CANT 123, 124, 140, 150, 151); </a:t>
                      </a:r>
                      <a:r>
                        <a:rPr lang="en-US" sz="1600" i="1" dirty="0">
                          <a:effectLst/>
                        </a:rPr>
                        <a:t>6 Bks. Dorm.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776077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[A08]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141r-142v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*Miracles of Mary (ECCA 512)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78766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[A09]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207r-215r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Miracles of Mary in Bartos (CANT 281); </a:t>
                      </a:r>
                      <a:r>
                        <a:rPr lang="en-US" sz="1600" i="1" dirty="0">
                          <a:effectLst/>
                        </a:rPr>
                        <a:t>Mir. Mary Bartos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40466"/>
                  </a:ext>
                </a:extLst>
              </a:tr>
              <a:tr h="271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[A10]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215r-217r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Life of Gerasimos of Emesa (ECCA 500);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Life Geras.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036077"/>
                  </a:ext>
                </a:extLst>
              </a:tr>
              <a:tr h="5226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[A11]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217r-217v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Martyrdom of Simon the Canaanite (ECCA 222; CANT 282.2); </a:t>
                      </a:r>
                      <a:r>
                        <a:rPr lang="en-US" sz="1600" i="1" dirty="0">
                          <a:effectLst/>
                        </a:rPr>
                        <a:t>Mart. Sim. Can.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5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306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BC98-DAF0-8E3A-5DDE-3753FF12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08C-9336-8463-E966-628E9861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AIGT Composition: </a:t>
            </a:r>
            <a:r>
              <a:rPr lang="en-US" i="1" dirty="0" err="1"/>
              <a:t>SynInf</a:t>
            </a:r>
            <a:r>
              <a:rPr lang="en-US" i="1" dirty="0"/>
              <a:t> </a:t>
            </a:r>
            <a:r>
              <a:rPr lang="en-US" dirty="0"/>
              <a:t>(cf. Elliott 2016)</a:t>
            </a:r>
            <a:endParaRPr lang="en-US" i="1" baseline="30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E04CD8-37BA-F545-1780-CBDFA7CDB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17052"/>
              </p:ext>
            </p:extLst>
          </p:nvPr>
        </p:nvGraphicFramePr>
        <p:xfrm>
          <a:off x="838201" y="1504505"/>
          <a:ext cx="4617721" cy="431572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57891">
                  <a:extLst>
                    <a:ext uri="{9D8B030D-6E8A-4147-A177-3AD203B41FA5}">
                      <a16:colId xmlns:a16="http://schemas.microsoft.com/office/drawing/2014/main" val="2952217179"/>
                    </a:ext>
                  </a:extLst>
                </a:gridCol>
                <a:gridCol w="2534067">
                  <a:extLst>
                    <a:ext uri="{9D8B030D-6E8A-4147-A177-3AD203B41FA5}">
                      <a16:colId xmlns:a16="http://schemas.microsoft.com/office/drawing/2014/main" val="1604109124"/>
                    </a:ext>
                  </a:extLst>
                </a:gridCol>
                <a:gridCol w="1425763">
                  <a:extLst>
                    <a:ext uri="{9D8B030D-6E8A-4147-A177-3AD203B41FA5}">
                      <a16:colId xmlns:a16="http://schemas.microsoft.com/office/drawing/2014/main" val="544002994"/>
                    </a:ext>
                  </a:extLst>
                </a:gridCol>
              </a:tblGrid>
              <a:tr h="395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i="1" dirty="0" err="1">
                          <a:effectLst/>
                        </a:rPr>
                        <a:t>SynInf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i="1" dirty="0" err="1">
                          <a:effectLst/>
                        </a:rPr>
                        <a:t>SynInf</a:t>
                      </a:r>
                      <a:r>
                        <a:rPr lang="en-US" sz="1100" dirty="0">
                          <a:effectLst/>
                        </a:rPr>
                        <a:t> (title)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7874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Elliot (code)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428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LK01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in the Temple at the Age of Twelve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015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the Birds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1046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Curses Boy who Dried Pools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582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Curses a Boy who Slapped him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438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Jesus’ Ear is Pulled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33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Zacchaeus the Teacher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 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8073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Curses People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 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960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the Meaning of Alpha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C ii)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0781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the Teacher who Teaches by Flattery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 iii)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9614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Zeno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3166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Heals a Man's Foot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7339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Fetches Water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9564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Sows a Field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881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Stretches a Beam for a Bed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017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Heals James' Viper Bite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4013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Heals a Sick Child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117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IG16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Heals a Workman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7771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D0248C-215D-3120-025F-A6979A3A0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13210"/>
              </p:ext>
            </p:extLst>
          </p:nvPr>
        </p:nvGraphicFramePr>
        <p:xfrm>
          <a:off x="5996304" y="1504505"/>
          <a:ext cx="5357495" cy="312845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58496">
                  <a:extLst>
                    <a:ext uri="{9D8B030D-6E8A-4147-A177-3AD203B41FA5}">
                      <a16:colId xmlns:a16="http://schemas.microsoft.com/office/drawing/2014/main" val="2472525534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713956297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939135491"/>
                    </a:ext>
                  </a:extLst>
                </a:gridCol>
              </a:tblGrid>
              <a:tr h="449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i="1" dirty="0" err="1">
                          <a:effectLst/>
                        </a:rPr>
                        <a:t>SynInf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i="1" dirty="0" err="1">
                          <a:effectLst/>
                        </a:rPr>
                        <a:t>SynInf</a:t>
                      </a:r>
                      <a:r>
                        <a:rPr lang="en-US" sz="1200" dirty="0">
                          <a:effectLst/>
                        </a:rPr>
                        <a:t> (title)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7874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Elliot (code)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8271391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AI01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and the Dyer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8046927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AI02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Turns Boys into Animals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1964041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AG01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The Poisoned Boy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3354503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AG02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Stretches a Beam for a Throne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3780807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AG03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the King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448657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AR01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and the Sunbeam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6692679"/>
                  </a:ext>
                </a:extLst>
              </a:tr>
              <a:tr h="435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JB01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Flies on a Cloud to the Desert to Console John the Baptist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4852355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AJ01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and the Thief’s Broken Sword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7749627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AJ02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and the Oxen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5797912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AJ03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Jesus and the Stolen Fish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1383660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AJ04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6350" marR="0" indent="-63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Jesus and the Stolen Calf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marL="5842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82660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9041255-FA67-D36E-E7F5-2BB8DF640899}"/>
              </a:ext>
            </a:extLst>
          </p:cNvPr>
          <p:cNvSpPr txBox="1"/>
          <p:nvPr/>
        </p:nvSpPr>
        <p:spPr>
          <a:xfrm>
            <a:off x="5996304" y="4947920"/>
            <a:ext cx="525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LK</a:t>
            </a:r>
            <a:r>
              <a:rPr lang="en-US" dirty="0"/>
              <a:t> = Luke; </a:t>
            </a:r>
            <a:r>
              <a:rPr lang="en-US" b="1" dirty="0"/>
              <a:t>IG</a:t>
            </a:r>
            <a:r>
              <a:rPr lang="en-US" dirty="0"/>
              <a:t> = </a:t>
            </a:r>
            <a:r>
              <a:rPr lang="en-US" i="1" dirty="0"/>
              <a:t>Inf. </a:t>
            </a:r>
            <a:r>
              <a:rPr lang="en-US" i="1" dirty="0" err="1"/>
              <a:t>Gos</a:t>
            </a:r>
            <a:r>
              <a:rPr lang="en-US" i="1" dirty="0"/>
              <a:t>. Thom. </a:t>
            </a:r>
            <a:r>
              <a:rPr lang="en-US" sz="1600" dirty="0"/>
              <a:t>(Elliott 2016)</a:t>
            </a:r>
            <a:r>
              <a:rPr lang="en-US" dirty="0"/>
              <a:t>;</a:t>
            </a:r>
          </a:p>
          <a:p>
            <a:r>
              <a:rPr lang="en-US" b="1" dirty="0"/>
              <a:t>AI</a:t>
            </a:r>
            <a:r>
              <a:rPr lang="en-US" dirty="0"/>
              <a:t> = </a:t>
            </a:r>
            <a:r>
              <a:rPr lang="en-US" i="1" dirty="0"/>
              <a:t>AIGT</a:t>
            </a:r>
            <a:r>
              <a:rPr lang="en-US" dirty="0"/>
              <a:t>; </a:t>
            </a:r>
            <a:r>
              <a:rPr lang="en-US" b="1" dirty="0"/>
              <a:t>AJ </a:t>
            </a:r>
            <a:r>
              <a:rPr lang="en-US" dirty="0"/>
              <a:t>= </a:t>
            </a:r>
            <a:r>
              <a:rPr lang="en-US" dirty="0" err="1"/>
              <a:t>Apocr</a:t>
            </a:r>
            <a:r>
              <a:rPr lang="en-US" dirty="0"/>
              <a:t>. </a:t>
            </a:r>
            <a:r>
              <a:rPr lang="en-US" dirty="0" err="1"/>
              <a:t>Gos</a:t>
            </a:r>
            <a:r>
              <a:rPr lang="en-US" dirty="0"/>
              <a:t>. Jn. </a:t>
            </a:r>
            <a:r>
              <a:rPr lang="en-US" sz="1600" dirty="0"/>
              <a:t>(</a:t>
            </a:r>
            <a:r>
              <a:rPr lang="en-US" sz="1600" dirty="0" err="1"/>
              <a:t>Moraldi</a:t>
            </a:r>
            <a:r>
              <a:rPr lang="en-US" sz="1600" dirty="0"/>
              <a:t> 1991);</a:t>
            </a:r>
          </a:p>
          <a:p>
            <a:r>
              <a:rPr lang="en-US" b="1" dirty="0"/>
              <a:t>AG</a:t>
            </a:r>
            <a:r>
              <a:rPr lang="en-US" dirty="0"/>
              <a:t> = Arab. </a:t>
            </a:r>
            <a:r>
              <a:rPr lang="en-US" dirty="0" err="1"/>
              <a:t>Gos</a:t>
            </a:r>
            <a:r>
              <a:rPr lang="en-US" dirty="0"/>
              <a:t>. Inf.; </a:t>
            </a:r>
            <a:r>
              <a:rPr lang="en-US" b="1" dirty="0"/>
              <a:t>AR</a:t>
            </a:r>
            <a:r>
              <a:rPr lang="en-US" dirty="0"/>
              <a:t> = Armenian tradition</a:t>
            </a:r>
          </a:p>
        </p:txBody>
      </p:sp>
    </p:spTree>
    <p:extLst>
      <p:ext uri="{BB962C8B-B14F-4D97-AF65-F5344CB8AC3E}">
        <p14:creationId xmlns:p14="http://schemas.microsoft.com/office/powerpoint/2010/main" val="2535595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6F04-2A5F-5A76-256A-D2BAE699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A59E-F924-2781-A40A-30862258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[SIDEBAR]: APOCRYTROPE </a:t>
            </a:r>
            <a:r>
              <a:rPr lang="en-US" baseline="30000" dirty="0"/>
              <a:t>©</a:t>
            </a:r>
            <a:r>
              <a:rPr lang="en-US" dirty="0"/>
              <a:t>®™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64DE-D29B-D5C4-DC92-E423FC008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320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proposed system for the study of the apocryphal (part of the biblical) </a:t>
            </a:r>
            <a:r>
              <a:rPr lang="en-US" dirty="0" err="1"/>
              <a:t>storyworld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with detailed atomization starting at </a:t>
            </a:r>
            <a:r>
              <a:rPr lang="en-US" cap="small" dirty="0"/>
              <a:t>Motif</a:t>
            </a:r>
            <a:r>
              <a:rPr lang="en-US" dirty="0"/>
              <a:t> level</a:t>
            </a:r>
          </a:p>
          <a:p>
            <a:pPr>
              <a:buFontTx/>
              <a:buChar char="-"/>
            </a:pPr>
            <a:r>
              <a:rPr lang="en-US" dirty="0"/>
              <a:t>designed as a proper ontology with </a:t>
            </a:r>
            <a:r>
              <a:rPr lang="en-US" cap="small" dirty="0"/>
              <a:t>Entities</a:t>
            </a:r>
            <a:r>
              <a:rPr lang="en-US" dirty="0"/>
              <a:t>, </a:t>
            </a:r>
            <a:r>
              <a:rPr lang="en-US" cap="small" dirty="0"/>
              <a:t>Properties</a:t>
            </a:r>
            <a:r>
              <a:rPr lang="en-US" dirty="0"/>
              <a:t>, </a:t>
            </a:r>
            <a:r>
              <a:rPr lang="en-US" cap="small" dirty="0"/>
              <a:t>Relationships</a:t>
            </a:r>
            <a:r>
              <a:rPr lang="en-US" dirty="0"/>
              <a:t> etc. …</a:t>
            </a:r>
          </a:p>
          <a:p>
            <a:pPr>
              <a:buFontTx/>
              <a:buChar char="-"/>
            </a:pPr>
            <a:r>
              <a:rPr lang="en-US" dirty="0"/>
              <a:t>(… often made easier by the nature of the texts)</a:t>
            </a:r>
          </a:p>
        </p:txBody>
      </p:sp>
      <p:pic>
        <p:nvPicPr>
          <p:cNvPr id="4" name="Picture 3" descr="A diagram of a stream&#10;&#10;AI-generated content may be incorrect.">
            <a:extLst>
              <a:ext uri="{FF2B5EF4-FFF2-40B4-BE49-F238E27FC236}">
                <a16:creationId xmlns:a16="http://schemas.microsoft.com/office/drawing/2014/main" id="{BD6526D8-159A-5350-9764-CF3CAC1D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82578"/>
            <a:ext cx="5181600" cy="3212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351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BCEE-44DF-3520-D279-26A519DF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B831-B53A-A9B2-1FD2-011523A1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AIGT Composition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B74AAC-F2FC-D660-18A6-0BB109D30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2316"/>
              </p:ext>
            </p:extLst>
          </p:nvPr>
        </p:nvGraphicFramePr>
        <p:xfrm>
          <a:off x="6277430" y="555671"/>
          <a:ext cx="4905828" cy="5350184"/>
        </p:xfrm>
        <a:graphic>
          <a:graphicData uri="http://schemas.openxmlformats.org/drawingml/2006/table">
            <a:tbl>
              <a:tblPr firstRow="1" firstCol="1" bandRow="1"/>
              <a:tblGrid>
                <a:gridCol w="1254949">
                  <a:extLst>
                    <a:ext uri="{9D8B030D-6E8A-4147-A177-3AD203B41FA5}">
                      <a16:colId xmlns:a16="http://schemas.microsoft.com/office/drawing/2014/main" val="1213119471"/>
                    </a:ext>
                  </a:extLst>
                </a:gridCol>
                <a:gridCol w="1254949">
                  <a:extLst>
                    <a:ext uri="{9D8B030D-6E8A-4147-A177-3AD203B41FA5}">
                      <a16:colId xmlns:a16="http://schemas.microsoft.com/office/drawing/2014/main" val="3808049803"/>
                    </a:ext>
                  </a:extLst>
                </a:gridCol>
                <a:gridCol w="1254949">
                  <a:extLst>
                    <a:ext uri="{9D8B030D-6E8A-4147-A177-3AD203B41FA5}">
                      <a16:colId xmlns:a16="http://schemas.microsoft.com/office/drawing/2014/main" val="434841368"/>
                    </a:ext>
                  </a:extLst>
                </a:gridCol>
                <a:gridCol w="1140981">
                  <a:extLst>
                    <a:ext uri="{9D8B030D-6E8A-4147-A177-3AD203B41FA5}">
                      <a16:colId xmlns:a16="http://schemas.microsoft.com/office/drawing/2014/main" val="196985283"/>
                    </a:ext>
                  </a:extLst>
                </a:gridCol>
              </a:tblGrid>
              <a:tr h="416699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u="none" strike="noStrike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Syr. Sa/</a:t>
                      </a:r>
                      <a:r>
                        <a:rPr lang="en-US" sz="1600" b="1" i="1" u="none" strike="noStrike" dirty="0" err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</a:t>
                      </a:r>
                      <a:r>
                        <a:rPr lang="en-US" sz="1600" b="1" i="1" u="none" strike="noStrike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u="none" strike="noStrike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u="none" strike="noStrike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u="none" strike="noStrike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04003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NO_ID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78572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IG11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AJ01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540404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IG03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IG03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IG13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56868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IG07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31054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IG14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IG03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9040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IG06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11984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IG11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02577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IG13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0530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IG07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IG11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7595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IG13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IG14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 </a:t>
                      </a:r>
                      <a:endParaRPr lang="ar-SA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IG13</a:t>
                      </a:r>
                      <a:endParaRPr lang="en-U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47140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IG07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IG07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256571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IG08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Concl.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AI01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76877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IG14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69503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LK01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AJ03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61081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AJ04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9852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AJ05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91425"/>
                  </a:ext>
                </a:extLst>
              </a:tr>
              <a:tr h="290205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Concl.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4174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EEB6F6-E9BA-8B53-A92B-4D15008E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44177"/>
              </p:ext>
            </p:extLst>
          </p:nvPr>
        </p:nvGraphicFramePr>
        <p:xfrm>
          <a:off x="944108" y="1836031"/>
          <a:ext cx="4539343" cy="1866942"/>
        </p:xfrm>
        <a:graphic>
          <a:graphicData uri="http://schemas.openxmlformats.org/drawingml/2006/table">
            <a:tbl>
              <a:tblPr firstRow="1" firstCol="1" bandRow="1"/>
              <a:tblGrid>
                <a:gridCol w="841375">
                  <a:extLst>
                    <a:ext uri="{9D8B030D-6E8A-4147-A177-3AD203B41FA5}">
                      <a16:colId xmlns:a16="http://schemas.microsoft.com/office/drawing/2014/main" val="130540538"/>
                    </a:ext>
                  </a:extLst>
                </a:gridCol>
                <a:gridCol w="3697968">
                  <a:extLst>
                    <a:ext uri="{9D8B030D-6E8A-4147-A177-3AD203B41FA5}">
                      <a16:colId xmlns:a16="http://schemas.microsoft.com/office/drawing/2014/main" val="2664743510"/>
                    </a:ext>
                  </a:extLst>
                </a:gridCol>
              </a:tblGrid>
              <a:tr h="311500">
                <a:tc>
                  <a:txBody>
                    <a:bodyPr/>
                    <a:lstStyle/>
                    <a:p>
                      <a:pPr marL="54864" marR="0" lvl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IG03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Attested in Greek, same order in Syriac and Arabic</a:t>
                      </a: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544984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Same order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261958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54864" marR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indent="0" algn="just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ar-SA" sz="18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 </a:t>
                      </a:r>
                      <a:r>
                        <a:rPr lang="en-US" sz="1800" b="0" i="0" u="none" strike="noStrike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Different order</a:t>
                      </a:r>
                      <a:endParaRPr lang="ar-S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873369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54864" marR="0" lvl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NO_ID</a:t>
                      </a:r>
                      <a:endParaRPr 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Previously unrecorded </a:t>
                      </a:r>
                      <a:r>
                        <a:rPr lang="en-US" sz="18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Infancy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story, “The Good Soldier Lazarus”</a:t>
                      </a:r>
                      <a:endParaRPr lang="ar-SA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456" marR="8456" marT="8456" marB="0">
                    <a:lnL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46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82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B00EA-3CF6-CE01-BE06-823001D16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2BE3-553F-DB0A-196A-B0D23A09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Stockhausen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29B04-7160-F1B5-BBE1-742E89FDF528}"/>
              </a:ext>
            </a:extLst>
          </p:cNvPr>
          <p:cNvSpPr txBox="1"/>
          <p:nvPr/>
        </p:nvSpPr>
        <p:spPr>
          <a:xfrm>
            <a:off x="995680" y="3952944"/>
            <a:ext cx="10515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b="1" dirty="0" err="1"/>
              <a:t>Gegensatz</a:t>
            </a:r>
            <a:r>
              <a:rPr lang="en-US" sz="2400" b="1" dirty="0"/>
              <a:t> </a:t>
            </a:r>
            <a:r>
              <a:rPr lang="en-US" sz="2400" b="1" dirty="0" err="1"/>
              <a:t>zum</a:t>
            </a:r>
            <a:r>
              <a:rPr lang="en-US" sz="2400" b="1" dirty="0"/>
              <a:t> </a:t>
            </a:r>
            <a:r>
              <a:rPr lang="en-US" sz="2400" b="1" dirty="0" err="1"/>
              <a:t>klassischen</a:t>
            </a:r>
            <a:r>
              <a:rPr lang="en-US" sz="2400" b="1" dirty="0"/>
              <a:t> </a:t>
            </a:r>
            <a:r>
              <a:rPr lang="en-US" sz="2400" b="1" dirty="0" err="1"/>
              <a:t>Lachmannschen</a:t>
            </a:r>
            <a:r>
              <a:rPr lang="en-US" sz="2400" b="1" dirty="0"/>
              <a:t> Ansatz </a:t>
            </a:r>
            <a:r>
              <a:rPr lang="en-US" sz="2400" dirty="0"/>
              <a:t>… </a:t>
            </a:r>
            <a:r>
              <a:rPr lang="en-US" sz="2400" dirty="0" err="1"/>
              <a:t>ist</a:t>
            </a:r>
            <a:r>
              <a:rPr lang="en-US" sz="2400" dirty="0"/>
              <a:t> es für </a:t>
            </a:r>
            <a:r>
              <a:rPr lang="en-US" sz="2400" b="1" dirty="0" err="1"/>
              <a:t>digitale</a:t>
            </a:r>
            <a:r>
              <a:rPr lang="en-US" sz="2400" b="1" dirty="0"/>
              <a:t> </a:t>
            </a:r>
            <a:r>
              <a:rPr lang="en-US" sz="2400" b="1" dirty="0" err="1"/>
              <a:t>Editionen</a:t>
            </a:r>
            <a:r>
              <a:rPr lang="en-US" sz="2400" b="1" dirty="0"/>
              <a:t> </a:t>
            </a:r>
            <a:r>
              <a:rPr lang="en-US" sz="2400" dirty="0"/>
              <a:t>… </a:t>
            </a:r>
            <a:r>
              <a:rPr lang="en-US" sz="2400" dirty="0" err="1"/>
              <a:t>durchaus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Aufnahme</a:t>
            </a:r>
            <a:r>
              <a:rPr lang="en-US" sz="2400" dirty="0"/>
              <a:t> des </a:t>
            </a:r>
            <a:r>
              <a:rPr lang="en-US" sz="2400" b="1" dirty="0" err="1"/>
              <a:t>Grundgedankens</a:t>
            </a:r>
            <a:r>
              <a:rPr lang="en-US" sz="2400" b="1" dirty="0"/>
              <a:t> der New Philology</a:t>
            </a:r>
            <a:r>
              <a:rPr lang="en-US" sz="2400" dirty="0"/>
              <a:t> …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Wertschätzung</a:t>
            </a:r>
            <a:r>
              <a:rPr lang="en-US" sz="2400" dirty="0"/>
              <a:t> </a:t>
            </a:r>
            <a:r>
              <a:rPr lang="en-US" sz="2400" dirty="0" err="1"/>
              <a:t>jedes</a:t>
            </a:r>
            <a:r>
              <a:rPr lang="en-US" sz="2400" dirty="0"/>
              <a:t> </a:t>
            </a:r>
            <a:r>
              <a:rPr lang="en-US" sz="2400" dirty="0" err="1"/>
              <a:t>einzelnen</a:t>
            </a:r>
            <a:r>
              <a:rPr lang="en-US" sz="2400" dirty="0"/>
              <a:t> </a:t>
            </a:r>
            <a:r>
              <a:rPr lang="en-US" sz="2400" b="1" dirty="0" err="1"/>
              <a:t>Überlieferungsträgers</a:t>
            </a:r>
            <a:r>
              <a:rPr lang="en-US" sz="2400" dirty="0"/>
              <a:t> … </a:t>
            </a:r>
            <a:r>
              <a:rPr lang="en-US" sz="2400" dirty="0" err="1"/>
              <a:t>angebracht</a:t>
            </a:r>
            <a:r>
              <a:rPr lang="en-US" sz="2400" dirty="0"/>
              <a:t>…”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				</a:t>
            </a:r>
            <a:r>
              <a:rPr lang="en-US" sz="2400" dirty="0"/>
              <a:t>Von Stockhausen (2020: 128)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31D8E-6D55-7F03-847E-23ACF054FE4E}"/>
              </a:ext>
            </a:extLst>
          </p:cNvPr>
          <p:cNvSpPr txBox="1"/>
          <p:nvPr/>
        </p:nvSpPr>
        <p:spPr>
          <a:xfrm>
            <a:off x="995680" y="1879600"/>
            <a:ext cx="1035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 focus on the material artifact constituted by the manuscript …”</a:t>
            </a:r>
          </a:p>
          <a:p>
            <a:endParaRPr lang="en-US" sz="2800" dirty="0"/>
          </a:p>
          <a:p>
            <a:r>
              <a:rPr lang="en-US" sz="2800" dirty="0"/>
              <a:t>							</a:t>
            </a:r>
            <a:r>
              <a:rPr lang="en-US" sz="2400" dirty="0"/>
              <a:t>Lundhaug and Lied 2017: 6</a:t>
            </a:r>
          </a:p>
        </p:txBody>
      </p:sp>
    </p:spTree>
    <p:extLst>
      <p:ext uri="{BB962C8B-B14F-4D97-AF65-F5344CB8AC3E}">
        <p14:creationId xmlns:p14="http://schemas.microsoft.com/office/powerpoint/2010/main" val="1333545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BA95-3ADD-6233-5664-8AAC644D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DFBA3A3-3F6E-AA75-47BF-7EA9C2CB5EE1}"/>
              </a:ext>
            </a:extLst>
          </p:cNvPr>
          <p:cNvSpPr/>
          <p:nvPr/>
        </p:nvSpPr>
        <p:spPr>
          <a:xfrm>
            <a:off x="2351998" y="1652597"/>
            <a:ext cx="9230401" cy="31022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D2D51-7C8B-E627-5A55-32F00C56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Stockhausen method: Process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7770502-7ED4-1377-618F-CEF9C5C420F7}"/>
              </a:ext>
            </a:extLst>
          </p:cNvPr>
          <p:cNvSpPr/>
          <p:nvPr/>
        </p:nvSpPr>
        <p:spPr>
          <a:xfrm>
            <a:off x="6036305" y="3595995"/>
            <a:ext cx="2686853" cy="59285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46CB27-88E0-561E-0A3E-D192528C421D}"/>
              </a:ext>
            </a:extLst>
          </p:cNvPr>
          <p:cNvGrpSpPr/>
          <p:nvPr/>
        </p:nvGrpSpPr>
        <p:grpSpPr>
          <a:xfrm>
            <a:off x="2570706" y="1833602"/>
            <a:ext cx="2997200" cy="2722880"/>
            <a:chOff x="1249680" y="2794000"/>
            <a:chExt cx="2997200" cy="27228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Multidocument 11">
              <a:extLst>
                <a:ext uri="{FF2B5EF4-FFF2-40B4-BE49-F238E27FC236}">
                  <a16:creationId xmlns:a16="http://schemas.microsoft.com/office/drawing/2014/main" id="{241C21A2-F977-9875-E135-E031BB069389}"/>
                </a:ext>
              </a:extLst>
            </p:cNvPr>
            <p:cNvSpPr/>
            <p:nvPr/>
          </p:nvSpPr>
          <p:spPr>
            <a:xfrm>
              <a:off x="1249680" y="2794000"/>
              <a:ext cx="2997200" cy="2722880"/>
            </a:xfrm>
            <a:prstGeom prst="flowChartMultidocumen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4EF1F5-E531-1AE3-4B4E-53E8B943FC8A}"/>
                </a:ext>
              </a:extLst>
            </p:cNvPr>
            <p:cNvSpPr txBox="1"/>
            <p:nvPr/>
          </p:nvSpPr>
          <p:spPr>
            <a:xfrm>
              <a:off x="1381760" y="3970774"/>
              <a:ext cx="2434705" cy="36933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Volltext-Transkription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6DAB42-355D-BA3A-7A4A-E992928A78A0}"/>
              </a:ext>
            </a:extLst>
          </p:cNvPr>
          <p:cNvGrpSpPr/>
          <p:nvPr/>
        </p:nvGrpSpPr>
        <p:grpSpPr>
          <a:xfrm>
            <a:off x="9213268" y="1849120"/>
            <a:ext cx="2011680" cy="2722880"/>
            <a:chOff x="7894320" y="3190240"/>
            <a:chExt cx="2011680" cy="2722880"/>
          </a:xfrm>
          <a:solidFill>
            <a:schemeClr val="accent6">
              <a:lumMod val="50000"/>
            </a:schemeClr>
          </a:solidFill>
        </p:grpSpPr>
        <p:sp>
          <p:nvSpPr>
            <p:cNvPr id="14" name="Card 13">
              <a:extLst>
                <a:ext uri="{FF2B5EF4-FFF2-40B4-BE49-F238E27FC236}">
                  <a16:creationId xmlns:a16="http://schemas.microsoft.com/office/drawing/2014/main" id="{CFA645C3-BA01-3379-284E-2AF47AB89BD1}"/>
                </a:ext>
              </a:extLst>
            </p:cNvPr>
            <p:cNvSpPr/>
            <p:nvPr/>
          </p:nvSpPr>
          <p:spPr>
            <a:xfrm>
              <a:off x="7894320" y="3190240"/>
              <a:ext cx="2011680" cy="2722880"/>
            </a:xfrm>
            <a:prstGeom prst="flowChartPunchedCard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03B83B-EA9C-FC54-3097-16A951700B53}"/>
                </a:ext>
              </a:extLst>
            </p:cNvPr>
            <p:cNvSpPr txBox="1"/>
            <p:nvPr/>
          </p:nvSpPr>
          <p:spPr>
            <a:xfrm>
              <a:off x="7945571" y="4334748"/>
              <a:ext cx="19139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Kritische</a:t>
              </a:r>
              <a:r>
                <a:rPr lang="en-US" b="1" dirty="0">
                  <a:solidFill>
                    <a:schemeClr val="bg1"/>
                  </a:solidFill>
                </a:rPr>
                <a:t> Edition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295945-B062-BA20-3F57-3DFDB986D443}"/>
              </a:ext>
            </a:extLst>
          </p:cNvPr>
          <p:cNvSpPr txBox="1"/>
          <p:nvPr/>
        </p:nvSpPr>
        <p:spPr>
          <a:xfrm>
            <a:off x="95506" y="2594877"/>
            <a:ext cx="1766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⋍ diplomatic</a:t>
            </a:r>
          </a:p>
          <a:p>
            <a:pPr algn="r"/>
            <a:r>
              <a:rPr lang="en-US" sz="2400" dirty="0"/>
              <a:t>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69A8C-71EB-CC7C-59DB-497BB7EA800D}"/>
              </a:ext>
            </a:extLst>
          </p:cNvPr>
          <p:cNvSpPr txBox="1"/>
          <p:nvPr/>
        </p:nvSpPr>
        <p:spPr>
          <a:xfrm>
            <a:off x="5927834" y="1885632"/>
            <a:ext cx="2855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&lt;?xml version="1.0" encoding="UTF-8"?&gt;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&lt;TEI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xmlns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www.tei-c.org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/ns/1.0"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321BFB4-DBC6-769C-0B7A-FEAD56260343}"/>
              </a:ext>
            </a:extLst>
          </p:cNvPr>
          <p:cNvSpPr/>
          <p:nvPr/>
        </p:nvSpPr>
        <p:spPr>
          <a:xfrm>
            <a:off x="1851829" y="1833602"/>
            <a:ext cx="291931" cy="2738398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574221F-5F79-BF60-8B4D-7006874411A3}"/>
              </a:ext>
            </a:extLst>
          </p:cNvPr>
          <p:cNvSpPr/>
          <p:nvPr/>
        </p:nvSpPr>
        <p:spPr>
          <a:xfrm rot="5400000">
            <a:off x="6794361" y="1064122"/>
            <a:ext cx="289841" cy="8128003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1F8F11-2ED2-88AE-9863-4489D2EBC0EE}"/>
              </a:ext>
            </a:extLst>
          </p:cNvPr>
          <p:cNvSpPr txBox="1"/>
          <p:nvPr/>
        </p:nvSpPr>
        <p:spPr>
          <a:xfrm>
            <a:off x="4348480" y="5502423"/>
            <a:ext cx="461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EDIARUM + Oxygen XML Editor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86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4DDA-34FB-95E1-3FFC-09368FA1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E60F-CB47-EEA7-A10B-759DC4EE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Stockhausen method: Data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76541-1D79-57FC-1305-061230A1C5CF}"/>
              </a:ext>
            </a:extLst>
          </p:cNvPr>
          <p:cNvSpPr txBox="1"/>
          <p:nvPr/>
        </p:nvSpPr>
        <p:spPr>
          <a:xfrm>
            <a:off x="838200" y="5541328"/>
            <a:ext cx="998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https://github.com/ediarum/ediarum.ANTIQUITY.edit/blob/main/schemata/ediarum_ANTIQUITY.rng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E1CEE7-4810-1A2B-8FBE-BA3F0C728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92466"/>
              </p:ext>
            </p:extLst>
          </p:nvPr>
        </p:nvGraphicFramePr>
        <p:xfrm>
          <a:off x="1000760" y="2553702"/>
          <a:ext cx="10850880" cy="275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3070355986"/>
                    </a:ext>
                  </a:extLst>
                </a:gridCol>
                <a:gridCol w="5999480">
                  <a:extLst>
                    <a:ext uri="{9D8B030D-6E8A-4147-A177-3AD203B41FA5}">
                      <a16:colId xmlns:a16="http://schemas.microsoft.com/office/drawing/2014/main" val="396175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&lt;div type=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textpart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type=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n=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text division (chapter, section, …)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5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&lt;gap reason="illegible" unit="character" quantity="5"/&gt;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damaged on the page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5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&lt;unclear&gt;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unclear reading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54837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&lt;hi rend="rubricated"&gt;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rubricated text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0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&lt;del rend=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strikethrough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text corrected by scribe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5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&lt;distinct&gt;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text or wordform that stand out (dialectal, different orthography…)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187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F77EF-E707-E5CA-644F-3DA6326C70DC}"/>
              </a:ext>
            </a:extLst>
          </p:cNvPr>
          <p:cNvSpPr txBox="1"/>
          <p:nvPr/>
        </p:nvSpPr>
        <p:spPr>
          <a:xfrm>
            <a:off x="1000760" y="1493520"/>
            <a:ext cx="966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~7</a:t>
            </a:r>
            <a:r>
              <a:rPr lang="mt-MT" sz="2400" dirty="0"/>
              <a:t>00</a:t>
            </a:r>
            <a:r>
              <a:rPr lang="en-US" sz="2400" dirty="0"/>
              <a:t> items in strict categories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different models for </a:t>
            </a:r>
            <a:r>
              <a:rPr lang="en-US" sz="2400" b="1" dirty="0"/>
              <a:t>transcription</a:t>
            </a:r>
            <a:r>
              <a:rPr lang="en-US" sz="2400" dirty="0"/>
              <a:t> and </a:t>
            </a:r>
            <a:r>
              <a:rPr lang="en-US" sz="2400" b="1" dirty="0"/>
              <a:t>edition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683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E9A0-F7AC-0DB6-79A8-5328B006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150E-C440-9945-B802-FC338EBB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Stockhausen method: The result</a:t>
            </a:r>
          </a:p>
        </p:txBody>
      </p:sp>
      <p:pic>
        <p:nvPicPr>
          <p:cNvPr id="14" name="Picture 1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BB49F190-9278-8573-2B22-007FF686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374883"/>
            <a:ext cx="10877550" cy="45212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0D295C-A72A-F6AF-AD29-3844677CA9A8}"/>
              </a:ext>
            </a:extLst>
          </p:cNvPr>
          <p:cNvSpPr txBox="1"/>
          <p:nvPr/>
        </p:nvSpPr>
        <p:spPr>
          <a:xfrm>
            <a:off x="4695825" y="5483117"/>
            <a:ext cx="3038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Manuscript  A</a:t>
            </a:r>
            <a:endParaRPr lang="sk-SK" sz="2800" i="1" dirty="0"/>
          </a:p>
        </p:txBody>
      </p:sp>
    </p:spTree>
    <p:extLst>
      <p:ext uri="{BB962C8B-B14F-4D97-AF65-F5344CB8AC3E}">
        <p14:creationId xmlns:p14="http://schemas.microsoft.com/office/powerpoint/2010/main" val="169921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0EA2D-B948-B319-D526-5F42BA1B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F448-78AF-1727-FB01-863E6963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Part 1: Old vs. New</a:t>
            </a:r>
          </a:p>
        </p:txBody>
      </p:sp>
    </p:spTree>
    <p:extLst>
      <p:ext uri="{BB962C8B-B14F-4D97-AF65-F5344CB8AC3E}">
        <p14:creationId xmlns:p14="http://schemas.microsoft.com/office/powerpoint/2010/main" val="817000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BD12-535E-697F-99BC-439A5DE4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AB1C-867F-09B8-98C8-B71C71B1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[SIDEBAR] </a:t>
            </a:r>
            <a:r>
              <a:rPr lang="en-US" i="1" dirty="0"/>
              <a:t>New Philology</a:t>
            </a:r>
            <a:r>
              <a:rPr lang="en-US" dirty="0"/>
              <a:t>: A naïve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AF1C8-DAC5-BE38-8314-3838C8146C05}"/>
              </a:ext>
            </a:extLst>
          </p:cNvPr>
          <p:cNvSpPr txBox="1"/>
          <p:nvPr/>
        </p:nvSpPr>
        <p:spPr>
          <a:xfrm>
            <a:off x="838200" y="1664336"/>
            <a:ext cx="8839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“…</a:t>
            </a:r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</a:rPr>
              <a:t>[diplomatic edition] offers </a:t>
            </a:r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no benefit over</a:t>
            </a:r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</a:rPr>
              <a:t> and above just </a:t>
            </a:r>
            <a:r>
              <a:rPr lang="en-US" sz="2200" b="1" dirty="0" err="1">
                <a:solidFill>
                  <a:srgbClr val="000000"/>
                </a:solidFill>
                <a:latin typeface="Aptos" panose="020B0004020202020204" pitchFamily="34" charset="0"/>
              </a:rPr>
              <a:t>digitising</a:t>
            </a:r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the manuscript</a:t>
            </a:r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</a:rPr>
              <a:t>…”</a:t>
            </a:r>
            <a:endParaRPr lang="en-US" sz="22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2200" dirty="0"/>
              <a:t>“…we should never do </a:t>
            </a:r>
            <a:r>
              <a:rPr lang="en-US" sz="2200" b="1" dirty="0"/>
              <a:t>anything but reproduce</a:t>
            </a:r>
            <a:r>
              <a:rPr lang="en-US" sz="2200" dirty="0"/>
              <a:t> the text of a </a:t>
            </a:r>
            <a:r>
              <a:rPr lang="en-US" sz="2200" dirty="0" err="1"/>
              <a:t>ms</a:t>
            </a:r>
            <a:r>
              <a:rPr lang="en-US" sz="2200" dirty="0"/>
              <a:t> – why not just make it </a:t>
            </a:r>
            <a:r>
              <a:rPr lang="en-US" sz="2200" b="1" dirty="0"/>
              <a:t>available online and retire</a:t>
            </a:r>
            <a:r>
              <a:rPr lang="en-US" sz="2200" dirty="0"/>
              <a:t>…</a:t>
            </a:r>
            <a:r>
              <a:rPr lang="en-US" sz="2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”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						</a:t>
            </a: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King 2021: 525, 531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3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C75AD-82A4-697A-522F-9CEAB8F4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8A5B-4B12-2B75-BEE8-A501145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[SIDEBAR] </a:t>
            </a:r>
            <a:r>
              <a:rPr lang="en-US" i="1" dirty="0"/>
              <a:t>New Philology</a:t>
            </a:r>
            <a:r>
              <a:rPr lang="en-US" dirty="0"/>
              <a:t>: A naïve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3AB68-DB41-AB2F-BE5E-78C3A7BF543B}"/>
              </a:ext>
            </a:extLst>
          </p:cNvPr>
          <p:cNvSpPr txBox="1"/>
          <p:nvPr/>
        </p:nvSpPr>
        <p:spPr>
          <a:xfrm>
            <a:off x="838200" y="3732988"/>
            <a:ext cx="10688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Ignores the distinction between “making available”</a:t>
            </a:r>
            <a:r>
              <a:rPr lang="mt-MT" sz="2400" dirty="0"/>
              <a:t> and</a:t>
            </a:r>
            <a:r>
              <a:rPr lang="en-US" sz="2400" dirty="0"/>
              <a:t> “transcription”</a:t>
            </a:r>
            <a:endParaRPr lang="mt-MT" sz="2400" dirty="0"/>
          </a:p>
          <a:p>
            <a:pPr marL="342900" indent="-342900">
              <a:buAutoNum type="arabicPeriod"/>
            </a:pPr>
            <a:r>
              <a:rPr lang="en-US" sz="2400" dirty="0"/>
              <a:t>Has a naïve view of what “digitizing” entails</a:t>
            </a:r>
            <a:endParaRPr lang="mt-MT" sz="2400" dirty="0"/>
          </a:p>
          <a:p>
            <a:pPr marL="342900" indent="-342900">
              <a:buAutoNum type="arabicPeriod"/>
            </a:pPr>
            <a:r>
              <a:rPr lang="mt-MT" sz="2400" dirty="0"/>
              <a:t>Reading manuscripts is  a skill ← </a:t>
            </a:r>
            <a:r>
              <a:rPr lang="el-GR" sz="2400" dirty="0"/>
              <a:t>Ὧδε ἡ σοφία ἐστίν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No concern for empirical soundness, no concern for reproducibility, no concern for method → </a:t>
            </a:r>
            <a:r>
              <a:rPr lang="en-US" sz="2400" b="1" dirty="0"/>
              <a:t>NOT SCIENCE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F138A-2CD9-A426-4340-C0362D4A83F9}"/>
              </a:ext>
            </a:extLst>
          </p:cNvPr>
          <p:cNvSpPr txBox="1"/>
          <p:nvPr/>
        </p:nvSpPr>
        <p:spPr>
          <a:xfrm>
            <a:off x="838200" y="1664336"/>
            <a:ext cx="88392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“…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[diplomatic edition] offers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no benefit over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 and above just </a:t>
            </a:r>
            <a:r>
              <a:rPr lang="en-US" sz="2200" b="1" dirty="0" err="1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digitising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 the manuscript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t>…”</a:t>
            </a:r>
            <a:endParaRPr lang="en-US" sz="2200" dirty="0">
              <a:solidFill>
                <a:schemeClr val="bg1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“we should never do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anything but reproduce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the text of a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ms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– why not just make it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available online and retire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”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			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King 2021: 525, 531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86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3C58C-A566-BE2C-F1A7-C3972F7D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e Ring - Wikipedia">
            <a:extLst>
              <a:ext uri="{FF2B5EF4-FFF2-40B4-BE49-F238E27FC236}">
                <a16:creationId xmlns:a16="http://schemas.microsoft.com/office/drawing/2014/main" id="{85B738FB-627B-08DB-7B26-67063882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0" y="1804035"/>
            <a:ext cx="617602" cy="5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107C2-EFBC-3140-3F28-4033F234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Stockhausen method: Limitations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BADA7-40FD-2C15-8331-44AA873B0FB3}"/>
              </a:ext>
            </a:extLst>
          </p:cNvPr>
          <p:cNvGrpSpPr/>
          <p:nvPr/>
        </p:nvGrpSpPr>
        <p:grpSpPr>
          <a:xfrm>
            <a:off x="1054788" y="2194560"/>
            <a:ext cx="2011680" cy="2722880"/>
            <a:chOff x="7894320" y="3190240"/>
            <a:chExt cx="2011680" cy="2722880"/>
          </a:xfrm>
          <a:solidFill>
            <a:schemeClr val="accent6">
              <a:lumMod val="50000"/>
            </a:schemeClr>
          </a:solidFill>
        </p:grpSpPr>
        <p:sp>
          <p:nvSpPr>
            <p:cNvPr id="13" name="Card 12">
              <a:extLst>
                <a:ext uri="{FF2B5EF4-FFF2-40B4-BE49-F238E27FC236}">
                  <a16:creationId xmlns:a16="http://schemas.microsoft.com/office/drawing/2014/main" id="{DE301FE8-CE3B-D8E8-3B52-A8C60BBC8C68}"/>
                </a:ext>
              </a:extLst>
            </p:cNvPr>
            <p:cNvSpPr/>
            <p:nvPr/>
          </p:nvSpPr>
          <p:spPr>
            <a:xfrm>
              <a:off x="7894320" y="3190240"/>
              <a:ext cx="2011680" cy="2722880"/>
            </a:xfrm>
            <a:prstGeom prst="flowChartPunchedCard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20D37F-7B0B-22D6-80E3-D8B2C421B5F5}"/>
                </a:ext>
              </a:extLst>
            </p:cNvPr>
            <p:cNvSpPr txBox="1"/>
            <p:nvPr/>
          </p:nvSpPr>
          <p:spPr>
            <a:xfrm>
              <a:off x="7945571" y="4334748"/>
              <a:ext cx="19139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Kritische</a:t>
              </a:r>
              <a:r>
                <a:rPr lang="en-US" b="1" dirty="0">
                  <a:solidFill>
                    <a:schemeClr val="bg1"/>
                  </a:solidFill>
                </a:rPr>
                <a:t> Edition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58DE09-A01F-DB61-7C43-FDF3F48B5B50}"/>
              </a:ext>
            </a:extLst>
          </p:cNvPr>
          <p:cNvSpPr txBox="1"/>
          <p:nvPr/>
        </p:nvSpPr>
        <p:spPr>
          <a:xfrm>
            <a:off x="3718560" y="1804035"/>
            <a:ext cx="76352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/>
              <a:t>still aims at creating </a:t>
            </a:r>
            <a:r>
              <a:rPr lang="en-US" sz="2800" b="1" dirty="0"/>
              <a:t>one text to rule them all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still </a:t>
            </a:r>
            <a:r>
              <a:rPr lang="en-US" sz="2800" b="1" dirty="0"/>
              <a:t>favors</a:t>
            </a:r>
            <a:r>
              <a:rPr lang="en-US" sz="2800" dirty="0"/>
              <a:t> </a:t>
            </a:r>
            <a:r>
              <a:rPr lang="en-US" sz="2800" b="1" dirty="0"/>
              <a:t>one set of variants </a:t>
            </a:r>
            <a:r>
              <a:rPr lang="en-US" sz="2800" dirty="0"/>
              <a:t>over another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the data model for the variants is very much the Old Philology model </a:t>
            </a:r>
            <a:r>
              <a:rPr lang="en-US" sz="2400" dirty="0"/>
              <a:t>(</a:t>
            </a:r>
            <a:r>
              <a:rPr lang="en-US" sz="2400" i="1" dirty="0"/>
              <a:t>add.</a:t>
            </a:r>
            <a:r>
              <a:rPr lang="en-US" sz="2400" dirty="0"/>
              <a:t>, </a:t>
            </a:r>
            <a:r>
              <a:rPr lang="en-US" sz="2400" i="1" dirty="0" err="1"/>
              <a:t>om.</a:t>
            </a:r>
            <a:r>
              <a:rPr lang="en-US" sz="2400" dirty="0"/>
              <a:t>, </a:t>
            </a:r>
            <a:r>
              <a:rPr lang="en-US" sz="2400" i="1" dirty="0"/>
              <a:t>del.</a:t>
            </a:r>
            <a:r>
              <a:rPr lang="en-US" sz="2400" dirty="0"/>
              <a:t>, </a:t>
            </a:r>
            <a:r>
              <a:rPr lang="en-US" sz="2400" i="1" dirty="0" err="1"/>
              <a:t>illeg</a:t>
            </a:r>
            <a:r>
              <a:rPr lang="en-US" sz="2400" i="1" dirty="0"/>
              <a:t>.</a:t>
            </a:r>
            <a:r>
              <a:rPr lang="en-US" sz="2400" dirty="0"/>
              <a:t>, </a:t>
            </a:r>
            <a:r>
              <a:rPr lang="en-US" sz="2400" i="1" dirty="0"/>
              <a:t>lac.</a:t>
            </a:r>
            <a:r>
              <a:rPr lang="en-US" sz="2400" dirty="0"/>
              <a:t>, </a:t>
            </a:r>
            <a:r>
              <a:rPr lang="en-US" sz="2400" i="1" dirty="0"/>
              <a:t>transp.</a:t>
            </a:r>
            <a:r>
              <a:rPr lang="en-US" sz="2400" dirty="0"/>
              <a:t>, </a:t>
            </a:r>
            <a:r>
              <a:rPr lang="en-US" sz="2400" i="1" dirty="0"/>
              <a:t>corr.</a:t>
            </a:r>
            <a:r>
              <a:rPr lang="en-US" sz="2400" dirty="0"/>
              <a:t>, </a:t>
            </a:r>
            <a:r>
              <a:rPr lang="en-US" sz="2400" i="1" dirty="0"/>
              <a:t>conj.</a:t>
            </a:r>
            <a:r>
              <a:rPr lang="en-US" sz="2400" dirty="0"/>
              <a:t>, crux)</a:t>
            </a:r>
            <a:r>
              <a:rPr lang="en-US" sz="3200" dirty="0"/>
              <a:t>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https://www.ediarum.org/docs/ediarum.ANTIQUITY.data-model/Dokumentation/ANTIQUITY/de-DE/concept/text/con_var_typisierung.html</a:t>
            </a:r>
            <a:r>
              <a:rPr lang="en-US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geared towards </a:t>
            </a:r>
            <a:r>
              <a:rPr lang="en-US" sz="2800" b="1" dirty="0"/>
              <a:t>digital editions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D1E69C4-59E5-B179-25C8-259577C6A91A}"/>
              </a:ext>
            </a:extLst>
          </p:cNvPr>
          <p:cNvSpPr/>
          <p:nvPr/>
        </p:nvSpPr>
        <p:spPr>
          <a:xfrm>
            <a:off x="4232277" y="5596255"/>
            <a:ext cx="1209040" cy="269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30EED-66A9-B5C6-AF27-039A818F1CAC}"/>
              </a:ext>
            </a:extLst>
          </p:cNvPr>
          <p:cNvSpPr txBox="1"/>
          <p:nvPr/>
        </p:nvSpPr>
        <p:spPr>
          <a:xfrm>
            <a:off x="5734050" y="5458460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none of that?</a:t>
            </a:r>
          </a:p>
        </p:txBody>
      </p:sp>
    </p:spTree>
    <p:extLst>
      <p:ext uri="{BB962C8B-B14F-4D97-AF65-F5344CB8AC3E}">
        <p14:creationId xmlns:p14="http://schemas.microsoft.com/office/powerpoint/2010/main" val="3947874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FA61-3526-31C9-06C0-4C629BBD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 Digital vs. printed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CCB32-B341-426B-EC5F-0CE939157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Digital</a:t>
            </a: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BDCBB-4923-84DB-D82B-1CF53DB4A3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virtually no space limitations</a:t>
            </a:r>
          </a:p>
          <a:p>
            <a:r>
              <a:rPr lang="en-US" dirty="0"/>
              <a:t>text size</a:t>
            </a:r>
            <a:r>
              <a:rPr lang="en-US"/>
              <a:t>, margins </a:t>
            </a:r>
            <a:r>
              <a:rPr lang="en-US" dirty="0"/>
              <a:t>etc. can  be increased and decreased</a:t>
            </a:r>
          </a:p>
          <a:p>
            <a:r>
              <a:rPr lang="en-US" dirty="0"/>
              <a:t>ancillary data can be separated and hidden</a:t>
            </a:r>
          </a:p>
          <a:p>
            <a:pPr marL="0" indent="0">
              <a:buNone/>
            </a:pPr>
            <a:r>
              <a:rPr lang="en-US" dirty="0"/>
              <a:t>BUT ephemeral and still devalued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467D4-FA8E-B6B1-C484-80D03387D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Printed</a:t>
            </a:r>
            <a:endParaRPr lang="sk-SK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24706-423C-5622-6655-8963D0B75F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hard limit on book size (~ 14 x 21 cm)</a:t>
            </a:r>
          </a:p>
          <a:p>
            <a:r>
              <a:rPr lang="en-US" dirty="0"/>
              <a:t>hard limit on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BUT </a:t>
            </a:r>
            <a:r>
              <a:rPr lang="en-US" dirty="0"/>
              <a:t>still the touchstone of academic achievement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822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A63C2-1B18-227E-07A2-F40E223F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E411-4DFF-167B-ABFE-03CF301C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 Type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CFD04-5BB3-470D-0BDD-CED935AC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0" y="2022408"/>
            <a:ext cx="5257800" cy="3082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FD463-76C2-9CED-85B4-08E1E675EC31}"/>
              </a:ext>
            </a:extLst>
          </p:cNvPr>
          <p:cNvSpPr txBox="1"/>
          <p:nvPr/>
        </p:nvSpPr>
        <p:spPr>
          <a:xfrm>
            <a:off x="821768" y="5083413"/>
            <a:ext cx="504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Jennott</a:t>
            </a:r>
            <a:r>
              <a:rPr lang="en-US" dirty="0"/>
              <a:t> 2017: 64 (The First Apocalypse of James)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57DA3-86B7-57FE-A226-808292784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942" y="1690687"/>
            <a:ext cx="3706899" cy="409098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A4DA8EB-A473-FBE0-8A28-16B3E515C088}"/>
              </a:ext>
            </a:extLst>
          </p:cNvPr>
          <p:cNvSpPr/>
          <p:nvPr/>
        </p:nvSpPr>
        <p:spPr>
          <a:xfrm rot="10800000">
            <a:off x="6275301" y="3294380"/>
            <a:ext cx="1209040" cy="269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CC0E5-30FC-BCCE-21D4-72AC5AF908E0}"/>
              </a:ext>
            </a:extLst>
          </p:cNvPr>
          <p:cNvCxnSpPr>
            <a:cxnSpLocks/>
          </p:cNvCxnSpPr>
          <p:nvPr/>
        </p:nvCxnSpPr>
        <p:spPr>
          <a:xfrm>
            <a:off x="650684" y="2022407"/>
            <a:ext cx="8216" cy="2897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567D-E027-5A09-D591-92EE04340367}"/>
              </a:ext>
            </a:extLst>
          </p:cNvPr>
          <p:cNvCxnSpPr>
            <a:cxnSpLocks/>
          </p:cNvCxnSpPr>
          <p:nvPr/>
        </p:nvCxnSpPr>
        <p:spPr>
          <a:xfrm>
            <a:off x="3287800" y="2022407"/>
            <a:ext cx="0" cy="2897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0B7FFC-7D8A-63DD-1060-DB2797430CFC}"/>
              </a:ext>
            </a:extLst>
          </p:cNvPr>
          <p:cNvCxnSpPr>
            <a:cxnSpLocks/>
          </p:cNvCxnSpPr>
          <p:nvPr/>
        </p:nvCxnSpPr>
        <p:spPr>
          <a:xfrm>
            <a:off x="5743574" y="2022408"/>
            <a:ext cx="0" cy="2897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263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04A0-5699-C6DC-CE2C-C5CBDB6F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BB1C64-87DF-121A-7A8F-3842B8240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02378"/>
              </p:ext>
            </p:extLst>
          </p:nvPr>
        </p:nvGraphicFramePr>
        <p:xfrm>
          <a:off x="644070" y="364310"/>
          <a:ext cx="11220269" cy="552459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82278">
                  <a:extLst>
                    <a:ext uri="{9D8B030D-6E8A-4147-A177-3AD203B41FA5}">
                      <a16:colId xmlns:a16="http://schemas.microsoft.com/office/drawing/2014/main" val="309719691"/>
                    </a:ext>
                  </a:extLst>
                </a:gridCol>
                <a:gridCol w="3763868">
                  <a:extLst>
                    <a:ext uri="{9D8B030D-6E8A-4147-A177-3AD203B41FA5}">
                      <a16:colId xmlns:a16="http://schemas.microsoft.com/office/drawing/2014/main" val="4165899786"/>
                    </a:ext>
                  </a:extLst>
                </a:gridCol>
                <a:gridCol w="3674123">
                  <a:extLst>
                    <a:ext uri="{9D8B030D-6E8A-4147-A177-3AD203B41FA5}">
                      <a16:colId xmlns:a16="http://schemas.microsoft.com/office/drawing/2014/main" val="1939500735"/>
                    </a:ext>
                  </a:extLst>
                </a:gridCol>
              </a:tblGrid>
              <a:tr h="323026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mt-MT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IG07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r>
                        <a:rPr lang="mt-MT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IG07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mt-MT" sz="18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IG07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2456539758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فصل اخر ۩ 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 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العجيبة الحادي عشر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2410700291"/>
                  </a:ext>
                </a:extLst>
              </a:tr>
              <a:tr h="686934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وبعد دالك </a:t>
                      </a:r>
                      <a:r>
                        <a:rPr lang="ar-SA" sz="2400" b="0" u="none" strike="noStrike" kern="100" dirty="0" err="1">
                          <a:effectLst/>
                        </a:rPr>
                        <a:t>دهبو</a:t>
                      </a:r>
                      <a:r>
                        <a:rPr lang="ar-SA" sz="2400" b="0" u="none" strike="noStrike" kern="100" dirty="0">
                          <a:effectLst/>
                        </a:rPr>
                        <a:t> ايسوع الي المعلم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وبعد دلك </a:t>
                      </a:r>
                      <a:r>
                        <a:rPr lang="ar-SA" sz="2400" b="0" u="none" strike="noStrike" kern="100" dirty="0" err="1">
                          <a:effectLst/>
                        </a:rPr>
                        <a:t>دهبوا</a:t>
                      </a:r>
                      <a:r>
                        <a:rPr lang="ar-SA" sz="2400" b="0" u="none" strike="noStrike" kern="100" dirty="0">
                          <a:effectLst/>
                        </a:rPr>
                        <a:t> بيسوع الي المعلم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ومن بعد هذه دهبوا بايسوع الي المعلم.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319828827"/>
                  </a:ext>
                </a:extLst>
              </a:tr>
              <a:tr h="735618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فلما جلس عنده قال له قول الف الا ها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قال له قل الف با 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فلما جلس عنده قال له المعلم قل الف الا هاً.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1035310082"/>
                  </a:ext>
                </a:extLst>
              </a:tr>
              <a:tr h="849166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قال له ايسوع يا معلم ما تفسير الف الا ها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فلم يقل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فقال له ايسوع اخبرني انت قبل كل شي ماذا تفسير الف الا هاً.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2348449245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فحرد المعلم عليه فضربه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فجرد عليه وضربه 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فحرد عليه المعلم رغم وظربه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129425691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فيبست يده وبعد دالك مات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فيبست يد المعلم وبعد شياً مات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فيبست يد المعلم علي المكان ومات.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1065092236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فلما علم يوسف بالخبر قال لمريم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فلما علم يوسف قال لامه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فلما علم يوسف بالخبر قال لمريم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2001646800"/>
                  </a:ext>
                </a:extLst>
              </a:tr>
              <a:tr h="686934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لا تدعي ابنك يخرج من البيت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>
                          <a:effectLst/>
                        </a:rPr>
                        <a:t>يا مريم لا تدعي هده العلام يخرج من البيت</a:t>
                      </a:r>
                      <a:endParaRPr lang="ar-S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لا تتركي ابنك يخرج من البيت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1224687443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لانه قد جنا جنايا عضيمه ۩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 err="1">
                          <a:effectLst/>
                        </a:rPr>
                        <a:t>لانه</a:t>
                      </a:r>
                      <a:r>
                        <a:rPr lang="ar-SA" sz="2400" b="0" u="none" strike="noStrike" kern="100" dirty="0">
                          <a:effectLst/>
                        </a:rPr>
                        <a:t> اجنا </a:t>
                      </a:r>
                      <a:r>
                        <a:rPr lang="ar-SA" sz="2400" b="0" u="none" strike="noStrike" kern="100" dirty="0" err="1">
                          <a:effectLst/>
                        </a:rPr>
                        <a:t>جنااه</a:t>
                      </a:r>
                      <a:r>
                        <a:rPr lang="ar-SA" sz="2400" b="0" u="none" strike="noStrike" kern="100" dirty="0">
                          <a:effectLst/>
                        </a:rPr>
                        <a:t> عظيمه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2400" b="0" u="none" strike="noStrike" kern="100" dirty="0">
                          <a:effectLst/>
                        </a:rPr>
                        <a:t>فانه قد خبا جنايات عظيمه مختلفه.</a:t>
                      </a:r>
                      <a:endParaRPr lang="ar-S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2" marR="42792" marT="5943" marB="0"/>
                </a:tc>
                <a:extLst>
                  <a:ext uri="{0D108BD9-81ED-4DB2-BD59-A6C34878D82A}">
                    <a16:rowId xmlns:a16="http://schemas.microsoft.com/office/drawing/2014/main" val="1017440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E88471-BBA8-526C-8E2F-E481A0F00572}"/>
              </a:ext>
            </a:extLst>
          </p:cNvPr>
          <p:cNvSpPr txBox="1"/>
          <p:nvPr/>
        </p:nvSpPr>
        <p:spPr>
          <a:xfrm>
            <a:off x="160020" y="186003"/>
            <a:ext cx="124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1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1110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7DD87-89A5-35E7-3355-93794475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6AFC-04ED-7A98-3E56-E720DD1A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 Option 2a</a:t>
            </a:r>
          </a:p>
        </p:txBody>
      </p:sp>
      <p:pic>
        <p:nvPicPr>
          <p:cNvPr id="4" name="Picture 3" descr="A book cover with text&#10;&#10;AI-generated content may be incorrect.">
            <a:extLst>
              <a:ext uri="{FF2B5EF4-FFF2-40B4-BE49-F238E27FC236}">
                <a16:creationId xmlns:a16="http://schemas.microsoft.com/office/drawing/2014/main" id="{8FD80D96-413D-4B2A-AB2C-DD5F537F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55" y="1885950"/>
            <a:ext cx="2586337" cy="3695699"/>
          </a:xfrm>
          <a:prstGeom prst="rect">
            <a:avLst/>
          </a:prstGeom>
        </p:spPr>
      </p:pic>
      <p:pic>
        <p:nvPicPr>
          <p:cNvPr id="6" name="Picture 5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E54E5BF2-EBA3-A579-F730-EF309C9C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99" y="1690688"/>
            <a:ext cx="7893776" cy="37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1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BBB3-E5E4-3398-9412-20F34FCA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82CD-09A9-23C9-D72C-D41E63E0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 Option 2b</a:t>
            </a:r>
          </a:p>
        </p:txBody>
      </p: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ACE58B4E-0C0B-0674-1F18-75DF6642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40" y="1340029"/>
            <a:ext cx="7846810" cy="4574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0CFAA-4C9B-FEC9-81C8-2A05BC18AB33}"/>
              </a:ext>
            </a:extLst>
          </p:cNvPr>
          <p:cNvSpPr txBox="1"/>
          <p:nvPr/>
        </p:nvSpPr>
        <p:spPr>
          <a:xfrm>
            <a:off x="838200" y="503863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effectLst/>
              </a:rPr>
              <a:t>Kiraz, George. </a:t>
            </a:r>
            <a:r>
              <a:rPr lang="sk-SK" sz="1400" i="1" dirty="0">
                <a:effectLst/>
              </a:rPr>
              <a:t>Comparative Edition of the Syriac Gospels: Aligning the Sinaiticus, Curetonianus, Peshitta and Harklean Versions</a:t>
            </a:r>
            <a:r>
              <a:rPr lang="sk-SK" sz="1400" dirty="0">
                <a:effectLst/>
              </a:rPr>
              <a:t>. Piscataway, NJ, USA: Gorgias Press, 2004. </a:t>
            </a:r>
            <a:r>
              <a:rPr lang="sk-SK" sz="1400" dirty="0">
                <a:effectLst/>
                <a:hlinkClick r:id="rId4"/>
              </a:rPr>
              <a:t>https://doi.org/10.31826/9781463209667</a:t>
            </a:r>
            <a:r>
              <a:rPr lang="sk-SK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173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72C2-CDB4-938D-1305-74A3246CD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FCF1F3-2FF4-0560-DC39-FC4DAE6D2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91409"/>
              </p:ext>
            </p:extLst>
          </p:nvPr>
        </p:nvGraphicFramePr>
        <p:xfrm>
          <a:off x="285750" y="350520"/>
          <a:ext cx="11620500" cy="63771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76460">
                  <a:extLst>
                    <a:ext uri="{9D8B030D-6E8A-4147-A177-3AD203B41FA5}">
                      <a16:colId xmlns:a16="http://schemas.microsoft.com/office/drawing/2014/main" val="1024815745"/>
                    </a:ext>
                  </a:extLst>
                </a:gridCol>
                <a:gridCol w="1159746">
                  <a:extLst>
                    <a:ext uri="{9D8B030D-6E8A-4147-A177-3AD203B41FA5}">
                      <a16:colId xmlns:a16="http://schemas.microsoft.com/office/drawing/2014/main" val="1964247239"/>
                    </a:ext>
                  </a:extLst>
                </a:gridCol>
                <a:gridCol w="5184294">
                  <a:extLst>
                    <a:ext uri="{9D8B030D-6E8A-4147-A177-3AD203B41FA5}">
                      <a16:colId xmlns:a16="http://schemas.microsoft.com/office/drawing/2014/main" val="2993358816"/>
                    </a:ext>
                  </a:extLst>
                </a:gridCol>
              </a:tblGrid>
              <a:tr h="574904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فصل اخر ۩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1" fontAlgn="b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Another chapter</a:t>
                      </a:r>
                      <a:endParaRPr lang="ar-SA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58090"/>
                  </a:ext>
                </a:extLst>
              </a:tr>
              <a:tr h="383054"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1" fontAlgn="b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_</a:t>
                      </a:r>
                      <a:endParaRPr lang="ar-SA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34205"/>
                  </a:ext>
                </a:extLst>
              </a:tr>
              <a:tr h="420367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العجيبة الحادي عشر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Eleventh miracle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67280"/>
                  </a:ext>
                </a:extLst>
              </a:tr>
              <a:tr h="541837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وبعد دالك دهبو ايسوع الي المعلم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after that, they brought Jesus</a:t>
                      </a:r>
                      <a:r>
                        <a:rPr lang="en-US" sz="1800" b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the teacher.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97848"/>
                  </a:ext>
                </a:extLst>
              </a:tr>
              <a:tr h="459181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وبعد دلك دهبوا بيسوع الي المعلم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after that, they went with Jesus</a:t>
                      </a:r>
                      <a:r>
                        <a:rPr lang="en-US" sz="1800" b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teacher.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41945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ومن بعد هذه دهبوا بايسوع الي المعلم.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after all that, they went with 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1800" b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teacher.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48324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فلما جلس عنده قال له قول الف الا ها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when he sat down at his place, he said to him, “Say 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alif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without </a:t>
                      </a:r>
                      <a:r>
                        <a:rPr lang="en-US" sz="18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hā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!”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8931"/>
                  </a:ext>
                </a:extLst>
              </a:tr>
              <a:tr h="451129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قال له قل الف با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said to him, “Say 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alif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bā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!”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86096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فلما جلس عنده قال له المعلم قل الف الا هاً.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when he sat down at his place, the teacher said to him, “Say 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alif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</a:t>
                      </a:r>
                      <a:r>
                        <a:rPr lang="en-US" sz="18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hā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!”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81676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قال له ايسوع يا معلم ما تفسير الف الا ها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Jesus said to him, ”Teacher, what is the meaning of 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alif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without </a:t>
                      </a:r>
                      <a:r>
                        <a:rPr lang="en-US" sz="18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hā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?”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64527"/>
                  </a:ext>
                </a:extLst>
              </a:tr>
              <a:tr h="477300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فلم يقل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did not say it.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0339"/>
                  </a:ext>
                </a:extLst>
              </a:tr>
              <a:tr h="761184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فقال له ايسوع اخبرني انت قبل كل شي ماذا تفسير الف الا هاً.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Jesus said to him, “First you tell me, what is the meaning of 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alif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</a:t>
                      </a:r>
                      <a:r>
                        <a:rPr lang="en-US" sz="18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hā</a:t>
                      </a:r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?”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688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2637D3-B816-2123-DFEE-B3C7126689FC}"/>
              </a:ext>
            </a:extLst>
          </p:cNvPr>
          <p:cNvSpPr txBox="1"/>
          <p:nvPr/>
        </p:nvSpPr>
        <p:spPr>
          <a:xfrm>
            <a:off x="388620" y="269823"/>
            <a:ext cx="124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2</a:t>
            </a:r>
            <a:r>
              <a:rPr lang="en-US" sz="3600" b="1" dirty="0"/>
              <a:t>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711592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010C-6E7D-7C65-8374-0674FF4B9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81C2C-3A84-A806-B708-EDD235B0C9C6}"/>
              </a:ext>
            </a:extLst>
          </p:cNvPr>
          <p:cNvSpPr txBox="1"/>
          <p:nvPr/>
        </p:nvSpPr>
        <p:spPr>
          <a:xfrm>
            <a:off x="388620" y="269823"/>
            <a:ext cx="124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2</a:t>
            </a:r>
            <a:r>
              <a:rPr lang="en-US" sz="3600" b="1" dirty="0"/>
              <a:t>b</a:t>
            </a:r>
            <a:endParaRPr lang="sk-SK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4206F9-180A-3F7B-717D-3046A77B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16595"/>
              </p:ext>
            </p:extLst>
          </p:nvPr>
        </p:nvGraphicFramePr>
        <p:xfrm>
          <a:off x="5417820" y="1005840"/>
          <a:ext cx="5942508" cy="156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8420">
                  <a:extLst>
                    <a:ext uri="{9D8B030D-6E8A-4147-A177-3AD203B41FA5}">
                      <a16:colId xmlns:a16="http://schemas.microsoft.com/office/drawing/2014/main" val="224647633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3787686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4014967404"/>
                    </a:ext>
                  </a:extLst>
                </a:gridCol>
                <a:gridCol w="1233348">
                  <a:extLst>
                    <a:ext uri="{9D8B030D-6E8A-4147-A177-3AD203B41FA5}">
                      <a16:colId xmlns:a16="http://schemas.microsoft.com/office/drawing/2014/main" val="3661160360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r"/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اخر ۩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فصل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A IG07:1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88802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sk-SK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B IG07:1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95349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عشر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الحادي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العجيبة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C IG07:1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097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366CF6-34BC-B66A-5010-9A009BB8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18674"/>
              </p:ext>
            </p:extLst>
          </p:nvPr>
        </p:nvGraphicFramePr>
        <p:xfrm>
          <a:off x="797557" y="3024263"/>
          <a:ext cx="1061720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242">
                  <a:extLst>
                    <a:ext uri="{9D8B030D-6E8A-4147-A177-3AD203B41FA5}">
                      <a16:colId xmlns:a16="http://schemas.microsoft.com/office/drawing/2014/main" val="3449903455"/>
                    </a:ext>
                  </a:extLst>
                </a:gridCol>
                <a:gridCol w="1666242">
                  <a:extLst>
                    <a:ext uri="{9D8B030D-6E8A-4147-A177-3AD203B41FA5}">
                      <a16:colId xmlns:a16="http://schemas.microsoft.com/office/drawing/2014/main" val="2191000781"/>
                    </a:ext>
                  </a:extLst>
                </a:gridCol>
                <a:gridCol w="1272540">
                  <a:extLst>
                    <a:ext uri="{9D8B030D-6E8A-4147-A177-3AD203B41FA5}">
                      <a16:colId xmlns:a16="http://schemas.microsoft.com/office/drawing/2014/main" val="1211354095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451766627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246476333"/>
                    </a:ext>
                  </a:extLst>
                </a:gridCol>
                <a:gridCol w="1082037">
                  <a:extLst>
                    <a:ext uri="{9D8B030D-6E8A-4147-A177-3AD203B41FA5}">
                      <a16:colId xmlns:a16="http://schemas.microsoft.com/office/drawing/2014/main" val="83787686"/>
                    </a:ext>
                  </a:extLst>
                </a:gridCol>
                <a:gridCol w="1043943">
                  <a:extLst>
                    <a:ext uri="{9D8B030D-6E8A-4147-A177-3AD203B41FA5}">
                      <a16:colId xmlns:a16="http://schemas.microsoft.com/office/drawing/2014/main" val="4014967404"/>
                    </a:ext>
                  </a:extLst>
                </a:gridCol>
                <a:gridCol w="1280158">
                  <a:extLst>
                    <a:ext uri="{9D8B030D-6E8A-4147-A177-3AD203B41FA5}">
                      <a16:colId xmlns:a16="http://schemas.microsoft.com/office/drawing/2014/main" val="3661160360"/>
                    </a:ext>
                  </a:extLst>
                </a:gridCol>
              </a:tblGrid>
              <a:tr h="509756"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المعلم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الي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ايسوع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دهبو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دالك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وبعد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sk-SK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A IG07:</a:t>
                      </a:r>
                      <a:r>
                        <a:rPr lang="mt-MT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888026"/>
                  </a:ext>
                </a:extLst>
              </a:tr>
              <a:tr h="418316"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المعلم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الي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بيسوع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دهبوا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دلك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وبعد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sk-SK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B IG07:</a:t>
                      </a:r>
                      <a:r>
                        <a:rPr lang="mt-MT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9534900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المعلم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الي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بايسوع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دهبوا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هذه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بعد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ومن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C IG07:1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097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5AA47-C5B0-A8CA-2DA0-11459E34D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02920"/>
              </p:ext>
            </p:extLst>
          </p:nvPr>
        </p:nvGraphicFramePr>
        <p:xfrm>
          <a:off x="797557" y="5156986"/>
          <a:ext cx="10617201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743">
                  <a:extLst>
                    <a:ext uri="{9D8B030D-6E8A-4147-A177-3AD203B41FA5}">
                      <a16:colId xmlns:a16="http://schemas.microsoft.com/office/drawing/2014/main" val="3449903455"/>
                    </a:ext>
                  </a:extLst>
                </a:gridCol>
                <a:gridCol w="877027">
                  <a:extLst>
                    <a:ext uri="{9D8B030D-6E8A-4147-A177-3AD203B41FA5}">
                      <a16:colId xmlns:a16="http://schemas.microsoft.com/office/drawing/2014/main" val="1211354095"/>
                    </a:ext>
                  </a:extLst>
                </a:gridCol>
                <a:gridCol w="877026">
                  <a:extLst>
                    <a:ext uri="{9D8B030D-6E8A-4147-A177-3AD203B41FA5}">
                      <a16:colId xmlns:a16="http://schemas.microsoft.com/office/drawing/2014/main" val="3539732160"/>
                    </a:ext>
                  </a:extLst>
                </a:gridCol>
                <a:gridCol w="877027">
                  <a:extLst>
                    <a:ext uri="{9D8B030D-6E8A-4147-A177-3AD203B41FA5}">
                      <a16:colId xmlns:a16="http://schemas.microsoft.com/office/drawing/2014/main" val="1424795496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45176662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246476333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283474161"/>
                    </a:ext>
                  </a:extLst>
                </a:gridCol>
                <a:gridCol w="1104897">
                  <a:extLst>
                    <a:ext uri="{9D8B030D-6E8A-4147-A177-3AD203B41FA5}">
                      <a16:colId xmlns:a16="http://schemas.microsoft.com/office/drawing/2014/main" val="83787686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4014967404"/>
                    </a:ext>
                  </a:extLst>
                </a:gridCol>
                <a:gridCol w="1257298">
                  <a:extLst>
                    <a:ext uri="{9D8B030D-6E8A-4147-A177-3AD203B41FA5}">
                      <a16:colId xmlns:a16="http://schemas.microsoft.com/office/drawing/2014/main" val="3661160360"/>
                    </a:ext>
                  </a:extLst>
                </a:gridCol>
              </a:tblGrid>
              <a:tr h="5097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ها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قول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قال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عنده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جلس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فلما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A IG07:</a:t>
                      </a:r>
                      <a:r>
                        <a:rPr lang="mt-MT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88026"/>
                  </a:ext>
                </a:extLst>
              </a:tr>
              <a:tr h="4183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قل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قال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t-MT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sk-SK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B IG07:</a:t>
                      </a:r>
                      <a:r>
                        <a:rPr lang="mt-MT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34900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هاً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قل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قال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عنده</a:t>
                      </a:r>
                      <a:endParaRPr lang="sk-SK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جلس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فلما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u="none" strike="noStrike" dirty="0">
                          <a:effectLst/>
                        </a:rPr>
                        <a:t>C IG07:</a:t>
                      </a:r>
                      <a:r>
                        <a:rPr lang="mt-MT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1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7BA84-583E-7FC7-1B28-56085364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7732-A6D3-FD3D-A615-E0E25C97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Old Philology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75393-CEB8-0955-E3AB-9CC703109E59}"/>
              </a:ext>
            </a:extLst>
          </p:cNvPr>
          <p:cNvSpPr txBox="1"/>
          <p:nvPr/>
        </p:nvSpPr>
        <p:spPr>
          <a:xfrm>
            <a:off x="944880" y="3739525"/>
            <a:ext cx="104089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“Aufgabe der </a:t>
            </a:r>
            <a:r>
              <a:rPr lang="en-US" sz="2800" b="1" dirty="0" err="1"/>
              <a:t>Textkritik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b="1" dirty="0" err="1"/>
              <a:t>Herstellung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dem Autograph (</a:t>
            </a:r>
            <a:r>
              <a:rPr lang="en-US" sz="2800" b="1" dirty="0"/>
              <a:t>Original</a:t>
            </a:r>
            <a:r>
              <a:rPr lang="en-US" sz="2800" dirty="0"/>
              <a:t>) </a:t>
            </a:r>
            <a:r>
              <a:rPr lang="en-US" sz="2800" dirty="0" err="1"/>
              <a:t>möglichst</a:t>
            </a:r>
            <a:r>
              <a:rPr lang="en-US" sz="2800" dirty="0"/>
              <a:t> </a:t>
            </a:r>
            <a:r>
              <a:rPr lang="en-US" sz="2800" dirty="0" err="1"/>
              <a:t>nahekommenden</a:t>
            </a:r>
            <a:r>
              <a:rPr lang="en-US" sz="2800" dirty="0"/>
              <a:t> </a:t>
            </a:r>
            <a:r>
              <a:rPr lang="en-US" sz="2800" b="1" dirty="0" err="1"/>
              <a:t>Textes</a:t>
            </a:r>
            <a:r>
              <a:rPr lang="en-US" sz="2800" dirty="0"/>
              <a:t> (</a:t>
            </a:r>
            <a:r>
              <a:rPr lang="en-US" sz="2800" i="1" dirty="0" err="1"/>
              <a:t>constitutio</a:t>
            </a:r>
            <a:r>
              <a:rPr lang="en-US" sz="2800" i="1" dirty="0"/>
              <a:t> textus</a:t>
            </a:r>
            <a:r>
              <a:rPr lang="en-US" sz="2800" dirty="0"/>
              <a:t>).”</a:t>
            </a:r>
          </a:p>
          <a:p>
            <a:endParaRPr lang="en-US" sz="2400" dirty="0"/>
          </a:p>
          <a:p>
            <a:r>
              <a:rPr lang="en-US" sz="2400" dirty="0"/>
              <a:t>								Maas 1957: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B4C6F-398D-649A-A331-C9486F715AF9}"/>
              </a:ext>
            </a:extLst>
          </p:cNvPr>
          <p:cNvSpPr txBox="1"/>
          <p:nvPr/>
        </p:nvSpPr>
        <p:spPr>
          <a:xfrm>
            <a:off x="944880" y="1690688"/>
            <a:ext cx="856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textual criticism/</a:t>
            </a:r>
            <a:r>
              <a:rPr lang="en-US" sz="2400" dirty="0" err="1"/>
              <a:t>Textkritik</a:t>
            </a:r>
            <a:r>
              <a:rPr lang="en-US" sz="2400" dirty="0"/>
              <a:t> (in the narrow sense)</a:t>
            </a:r>
            <a:endParaRPr lang="sk-SK" sz="2400" dirty="0"/>
          </a:p>
          <a:p>
            <a:r>
              <a:rPr lang="sk-SK" sz="2400" dirty="0"/>
              <a:t>= philology </a:t>
            </a:r>
            <a:r>
              <a:rPr lang="en-US" sz="2400" dirty="0"/>
              <a:t>(in the narrow sense)</a:t>
            </a:r>
          </a:p>
          <a:p>
            <a:r>
              <a:rPr lang="en-US" sz="2400" dirty="0"/>
              <a:t>= the Lachmann method</a:t>
            </a:r>
          </a:p>
          <a:p>
            <a:r>
              <a:rPr lang="en-US" sz="2400" dirty="0"/>
              <a:t>= the (Neo)Lachmannian method/technique (Trovato 2014)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20529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2766F-1271-A7AC-4370-674A6A45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31F2-FAC2-30F3-FC9D-548D7103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</a:t>
            </a:r>
            <a:r>
              <a:rPr lang="mt-MT" dirty="0"/>
              <a:t> </a:t>
            </a:r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53B3-83A1-0F89-C873-CE3B5BE1B29E}"/>
              </a:ext>
            </a:extLst>
          </p:cNvPr>
          <p:cNvSpPr txBox="1"/>
          <p:nvPr/>
        </p:nvSpPr>
        <p:spPr>
          <a:xfrm>
            <a:off x="838200" y="1511616"/>
            <a:ext cx="11102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Space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words can be moved around easier than larger units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how do we split the text (chapter and “verse” vs. syntax?)</a:t>
            </a:r>
          </a:p>
        </p:txBody>
      </p:sp>
      <p:pic>
        <p:nvPicPr>
          <p:cNvPr id="3" name="Picture 2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131F822B-D5AF-581A-C14F-C68DF4F4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50" b="63056"/>
          <a:stretch>
            <a:fillRect/>
          </a:stretch>
        </p:blipFill>
        <p:spPr>
          <a:xfrm>
            <a:off x="700088" y="3281902"/>
            <a:ext cx="4148138" cy="139058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42EEC4-974F-982F-DCCA-73F202B3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17606"/>
              </p:ext>
            </p:extLst>
          </p:nvPr>
        </p:nvGraphicFramePr>
        <p:xfrm>
          <a:off x="5346382" y="4068287"/>
          <a:ext cx="6436206" cy="16052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76460">
                  <a:extLst>
                    <a:ext uri="{9D8B030D-6E8A-4147-A177-3AD203B41FA5}">
                      <a16:colId xmlns:a16="http://schemas.microsoft.com/office/drawing/2014/main" val="1506828334"/>
                    </a:ext>
                  </a:extLst>
                </a:gridCol>
                <a:gridCol w="1159746">
                  <a:extLst>
                    <a:ext uri="{9D8B030D-6E8A-4147-A177-3AD203B41FA5}">
                      <a16:colId xmlns:a16="http://schemas.microsoft.com/office/drawing/2014/main" val="2160184488"/>
                    </a:ext>
                  </a:extLst>
                </a:gridCol>
              </a:tblGrid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</a:t>
                      </a:r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لما جلس عنده قال له قول الف الا ها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2098"/>
                  </a:ext>
                </a:extLst>
              </a:tr>
              <a:tr h="451129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قال له قل الف با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37114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</a:t>
                      </a:r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لما جلس عنده قال له المعلم قل الف الا هاً.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95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5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59E45-CB74-C04F-445E-1F2E4E25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D72A-E3BC-470D-189F-4DEE8034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</a:t>
            </a:r>
            <a:r>
              <a:rPr lang="mt-MT" dirty="0"/>
              <a:t> </a:t>
            </a:r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D45E4-018A-F77E-BADB-CAD4F032FD1D}"/>
              </a:ext>
            </a:extLst>
          </p:cNvPr>
          <p:cNvSpPr txBox="1"/>
          <p:nvPr/>
        </p:nvSpPr>
        <p:spPr>
          <a:xfrm>
            <a:off x="838200" y="1511616"/>
            <a:ext cx="11102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Space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words can be moved around easier than larger units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how do we split the text (chapter and verse vs. clause?)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alignment in case of larger variation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3025B7-F178-0DE2-9862-44DDE23C8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90861"/>
              </p:ext>
            </p:extLst>
          </p:nvPr>
        </p:nvGraphicFramePr>
        <p:xfrm>
          <a:off x="937260" y="4043045"/>
          <a:ext cx="10546080" cy="18091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5909">
                  <a:extLst>
                    <a:ext uri="{9D8B030D-6E8A-4147-A177-3AD203B41FA5}">
                      <a16:colId xmlns:a16="http://schemas.microsoft.com/office/drawing/2014/main" val="385378786"/>
                    </a:ext>
                  </a:extLst>
                </a:gridCol>
                <a:gridCol w="8990171">
                  <a:extLst>
                    <a:ext uri="{9D8B030D-6E8A-4147-A177-3AD203B41FA5}">
                      <a16:colId xmlns:a16="http://schemas.microsoft.com/office/drawing/2014/main" val="838162099"/>
                    </a:ext>
                  </a:extLst>
                </a:gridCol>
              </a:tblGrid>
              <a:tr h="576511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3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 = </a:t>
                      </a:r>
                      <a:r>
                        <a:rPr lang="mt-MT" sz="3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ar-DZ" sz="3200" b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3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قال له ايسوع يا معلم ما تفسير الف الا ها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01501"/>
                  </a:ext>
                </a:extLst>
              </a:tr>
              <a:tr h="576511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3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 = 2</a:t>
                      </a:r>
                      <a:endParaRPr lang="ar-DZ" sz="3200" b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3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فلم يقل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7945"/>
                  </a:ext>
                </a:extLst>
              </a:tr>
              <a:tr h="656092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3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 = 13</a:t>
                      </a:r>
                      <a:endParaRPr lang="ar-DZ" sz="3200" b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3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فقال له ايسوع </a:t>
                      </a:r>
                      <a:r>
                        <a:rPr lang="ar-DZ" sz="32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اخبرني انت قبل كل شي </a:t>
                      </a:r>
                      <a:r>
                        <a:rPr lang="ar-DZ" sz="3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ماذا تفسير الف الا هاً.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2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21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73207-C5C4-0EE0-07BC-36975844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9993-E5E3-FA3E-127A-65EDB479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presentation:</a:t>
            </a:r>
            <a:r>
              <a:rPr lang="mt-MT" dirty="0"/>
              <a:t> </a:t>
            </a:r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B90B0-52E4-A1E7-E64F-607182388875}"/>
              </a:ext>
            </a:extLst>
          </p:cNvPr>
          <p:cNvSpPr txBox="1"/>
          <p:nvPr/>
        </p:nvSpPr>
        <p:spPr>
          <a:xfrm>
            <a:off x="838200" y="1511616"/>
            <a:ext cx="11102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Variant type and visualization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accidental vs. purposeful?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form vs. content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highlight>
                  <a:srgbClr val="FFFF00"/>
                </a:highlight>
              </a:rPr>
              <a:t>only</a:t>
            </a:r>
            <a:r>
              <a:rPr lang="en-US" sz="3200" dirty="0"/>
              <a:t> a </a:t>
            </a:r>
            <a:r>
              <a:rPr lang="en-US" sz="3200" i="1" dirty="0"/>
              <a:t>handful</a:t>
            </a:r>
            <a:r>
              <a:rPr lang="en-US" sz="3200" dirty="0"/>
              <a:t> of </a:t>
            </a:r>
            <a:r>
              <a:rPr lang="en-US" sz="3200" b="1" dirty="0"/>
              <a:t>ways</a:t>
            </a:r>
            <a:r>
              <a:rPr lang="en-US" sz="3200" dirty="0"/>
              <a:t> to </a:t>
            </a:r>
            <a:r>
              <a:rPr lang="en-US" sz="3200" u="sng" dirty="0"/>
              <a:t>visualize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62D38-587F-AD03-E0C0-85BFA782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6674"/>
              </p:ext>
            </p:extLst>
          </p:nvPr>
        </p:nvGraphicFramePr>
        <p:xfrm>
          <a:off x="381000" y="3633703"/>
          <a:ext cx="11620500" cy="31041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76460">
                  <a:extLst>
                    <a:ext uri="{9D8B030D-6E8A-4147-A177-3AD203B41FA5}">
                      <a16:colId xmlns:a16="http://schemas.microsoft.com/office/drawing/2014/main" val="4048038971"/>
                    </a:ext>
                  </a:extLst>
                </a:gridCol>
                <a:gridCol w="949080">
                  <a:extLst>
                    <a:ext uri="{9D8B030D-6E8A-4147-A177-3AD203B41FA5}">
                      <a16:colId xmlns:a16="http://schemas.microsoft.com/office/drawing/2014/main" val="4063569052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2919628861"/>
                    </a:ext>
                  </a:extLst>
                </a:gridCol>
              </a:tblGrid>
              <a:tr h="656357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وبعد دالك دهبو </a:t>
                      </a:r>
                      <a:r>
                        <a:rPr lang="ar-DZ" sz="2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ايسوع</a:t>
                      </a:r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الي المعلم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A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after that, they brought </a:t>
                      </a:r>
                      <a:r>
                        <a:rPr 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1800" b="1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the teacher.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93336"/>
                  </a:ext>
                </a:extLst>
              </a:tr>
              <a:tr h="385710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وبعد دلك دهبوا </a:t>
                      </a:r>
                      <a:r>
                        <a:rPr lang="ar-DZ" sz="2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بيسوع</a:t>
                      </a:r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الي المعلم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B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after that, they went with </a:t>
                      </a:r>
                      <a:r>
                        <a:rPr 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1800" b="1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teacher.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91969"/>
                  </a:ext>
                </a:extLst>
              </a:tr>
              <a:tr h="607986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ومن بعد هذه دهبوا </a:t>
                      </a:r>
                      <a:r>
                        <a:rPr lang="ar-DZ" sz="2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بايسوع</a:t>
                      </a:r>
                      <a:r>
                        <a:rPr lang="ar-DZ" sz="2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الي المعلم.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u="none" strike="noStrike" dirty="0">
                          <a:effectLst/>
                        </a:rPr>
                        <a:t>C IG07:2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after all that, they went with </a:t>
                      </a:r>
                      <a:r>
                        <a:rPr 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1800" b="1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teacher.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32752"/>
                  </a:ext>
                </a:extLst>
              </a:tr>
              <a:tr h="484713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لانه قد جنا </a:t>
                      </a:r>
                      <a:r>
                        <a:rPr lang="ar-DZ" sz="2400" b="1" u="none" strike="noStrike" dirty="0">
                          <a:effectLst/>
                          <a:latin typeface="+mn-lt"/>
                        </a:rPr>
                        <a:t>جنايا</a:t>
                      </a:r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ar-DZ" sz="24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عضيمه</a:t>
                      </a:r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 ۩</a:t>
                      </a:r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 IG07:9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because he has already committed </a:t>
                      </a:r>
                      <a:r>
                        <a:rPr lang="en-US" sz="18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great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crimes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57946"/>
                  </a:ext>
                </a:extLst>
              </a:tr>
              <a:tr h="484713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لانه اجنا </a:t>
                      </a:r>
                      <a:r>
                        <a:rPr lang="ar-DZ" sz="2400" b="1" u="none" strike="noStrike" dirty="0">
                          <a:effectLst/>
                          <a:latin typeface="+mn-lt"/>
                        </a:rPr>
                        <a:t>جنااه</a:t>
                      </a:r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ar-DZ" sz="24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عظيمه</a:t>
                      </a:r>
                      <a:endParaRPr lang="ar-DZ" sz="2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 IG07:9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because he committed </a:t>
                      </a:r>
                      <a:r>
                        <a:rPr lang="en-US" sz="18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great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crimes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23617"/>
                  </a:ext>
                </a:extLst>
              </a:tr>
              <a:tr h="484713"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فانه قد خبا </a:t>
                      </a:r>
                      <a:r>
                        <a:rPr lang="ar-DZ" sz="2400" b="1" u="none" strike="noStrike" dirty="0">
                          <a:effectLst/>
                          <a:latin typeface="+mn-lt"/>
                        </a:rPr>
                        <a:t>جنايات</a:t>
                      </a:r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ar-DZ" sz="24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عظيمه</a:t>
                      </a:r>
                      <a:r>
                        <a:rPr lang="ar-DZ" sz="2400" u="none" strike="noStrike" dirty="0">
                          <a:effectLst/>
                          <a:latin typeface="+mn-lt"/>
                        </a:rPr>
                        <a:t> مختلفه.</a:t>
                      </a:r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 IG07:9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because he has already committed various </a:t>
                      </a:r>
                      <a:r>
                        <a:rPr lang="en-US" sz="1800" b="0" u="none" strike="noStrike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great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crimes</a:t>
                      </a:r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45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898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CD5C5-073E-1EA3-0FA9-CA821359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DB02-EE9D-B741-AF46-EAE33290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trike="sngStrike" kern="1200">
                <a:latin typeface="+mj-lt"/>
                <a:ea typeface="+mj-ea"/>
                <a:cs typeface="+mj-cs"/>
              </a:rPr>
              <a:t>Conclusion</a:t>
            </a:r>
            <a:r>
              <a:rPr lang="en-US" kern="1200">
                <a:latin typeface="+mj-lt"/>
                <a:ea typeface="+mj-ea"/>
                <a:cs typeface="+mj-cs"/>
              </a:rPr>
              <a:t> More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CCCD5-54E9-1F72-E857-DBFCB2B681EA}"/>
              </a:ext>
            </a:extLst>
          </p:cNvPr>
          <p:cNvSpPr txBox="1"/>
          <p:nvPr/>
        </p:nvSpPr>
        <p:spPr>
          <a:xfrm>
            <a:off x="838200" y="1825625"/>
            <a:ext cx="10782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What does </a:t>
            </a:r>
            <a:r>
              <a:rPr lang="en-US" sz="3200" i="1" dirty="0"/>
              <a:t>New Philology</a:t>
            </a:r>
            <a:r>
              <a:rPr lang="en-US" sz="3200" dirty="0"/>
              <a:t> aim to do?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How does one not just praise, but also honor variants (and the people who made them)?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What do the readers expect of 21</a:t>
            </a:r>
            <a:r>
              <a:rPr lang="en-US" sz="3200" baseline="30000" dirty="0"/>
              <a:t>st</a:t>
            </a:r>
            <a:r>
              <a:rPr lang="en-US" sz="3200" dirty="0"/>
              <a:t> century philologists and editors?</a:t>
            </a:r>
          </a:p>
        </p:txBody>
      </p:sp>
    </p:spTree>
    <p:extLst>
      <p:ext uri="{BB962C8B-B14F-4D97-AF65-F5344CB8AC3E}">
        <p14:creationId xmlns:p14="http://schemas.microsoft.com/office/powerpoint/2010/main" val="2061575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0724D-B55C-F385-C868-A799EA16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C275A-4736-22F6-903B-0025E7EBD1A0}"/>
              </a:ext>
            </a:extLst>
          </p:cNvPr>
          <p:cNvSpPr txBox="1"/>
          <p:nvPr/>
        </p:nvSpPr>
        <p:spPr>
          <a:xfrm>
            <a:off x="2278380" y="2403951"/>
            <a:ext cx="8328660" cy="230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mt-MT" sz="11500" dirty="0"/>
              <a:t>THANK YOU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46354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30DF5-4C6F-25B8-A98E-1CB90B93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2996-F782-3F9E-79BB-5FE2BE5D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66B7F-C101-7A77-B1D9-6D02048B7310}"/>
              </a:ext>
            </a:extLst>
          </p:cNvPr>
          <p:cNvSpPr txBox="1"/>
          <p:nvPr/>
        </p:nvSpPr>
        <p:spPr>
          <a:xfrm>
            <a:off x="899160" y="1201946"/>
            <a:ext cx="1105662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2075" indent="-92075">
              <a:buNone/>
            </a:pPr>
            <a:r>
              <a:rPr lang="sk-SK" sz="1200" dirty="0">
                <a:effectLst/>
              </a:rPr>
              <a:t>Bird, Graeme D. </a:t>
            </a:r>
            <a:r>
              <a:rPr lang="sk-SK" sz="1200" i="1" dirty="0">
                <a:effectLst/>
              </a:rPr>
              <a:t>Multitextuality in the Homeric Iliad: The Witness of the Ptolemaic Papyri</a:t>
            </a:r>
            <a:r>
              <a:rPr lang="sk-SK" sz="1200" dirty="0">
                <a:effectLst/>
              </a:rPr>
              <a:t>. Hellenic Studies 43. Washington Cambridge (Mass.): Center for Hellenic Studies Distributed by Harvard University Press, 2010.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Burdick, Anne. </a:t>
            </a:r>
            <a:r>
              <a:rPr lang="sk-SK" sz="1200" i="1" dirty="0">
                <a:effectLst/>
              </a:rPr>
              <a:t>Digital Humanities</a:t>
            </a:r>
            <a:r>
              <a:rPr lang="sk-SK" sz="1200" dirty="0">
                <a:effectLst/>
              </a:rPr>
              <a:t>. Cambridge, MA: MIT Press, 2012.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Burke, Tony. </a:t>
            </a:r>
            <a:r>
              <a:rPr lang="sk-SK" sz="1200" i="1" dirty="0">
                <a:effectLst/>
              </a:rPr>
              <a:t>The Syriac Tradition of the Infancy Gospel of Thomas: A Critical Edition and English Translation</a:t>
            </a:r>
            <a:r>
              <a:rPr lang="sk-SK" sz="1200" dirty="0">
                <a:effectLst/>
              </a:rPr>
              <a:t>. Gorgias Eastern Christian Studies 48. Piscataway (N.J.): Gorgias Press, 2019.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Elliott, J. K. </a:t>
            </a:r>
            <a:r>
              <a:rPr lang="sk-SK" sz="1200" i="1" dirty="0">
                <a:effectLst/>
              </a:rPr>
              <a:t>A Synopsis of the Apocryphal Nativity and Infancy Narratives</a:t>
            </a:r>
            <a:r>
              <a:rPr lang="sk-SK" sz="1200" dirty="0">
                <a:effectLst/>
              </a:rPr>
              <a:t>. Second edition, Revised and Expanded. New Testament Tools, Studies and Documents, volume 51. Leiden: Brill, 2016.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Gárriga, Luisa Lesage. </a:t>
            </a:r>
            <a:r>
              <a:rPr lang="sk-SK" sz="1200" i="1" dirty="0">
                <a:effectLst/>
              </a:rPr>
              <a:t>Plutarch: On the Face Which Appears in the Orb of the Moon: Introduction, Edition, English Translation, and Commentary to the Critical Edition</a:t>
            </a:r>
            <a:r>
              <a:rPr lang="sk-SK" sz="1200" dirty="0">
                <a:effectLst/>
              </a:rPr>
              <a:t>. Brill, 2021. </a:t>
            </a:r>
            <a:r>
              <a:rPr lang="sk-SK" sz="1200" dirty="0">
                <a:effectLst/>
                <a:hlinkClick r:id="rId3"/>
              </a:rPr>
              <a:t>https://brill.com/display/title/59829</a:t>
            </a:r>
            <a:r>
              <a:rPr lang="sk-SK" sz="1200" dirty="0">
                <a:effectLst/>
              </a:rPr>
              <a:t>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Holmes, Michael W. “Reasoned Eclecticism in New Testament Textual Criticism.” In </a:t>
            </a:r>
            <a:r>
              <a:rPr lang="sk-SK" sz="1200" i="1" dirty="0">
                <a:effectLst/>
              </a:rPr>
              <a:t>The Text of the New Testament in Contemporary Research</a:t>
            </a:r>
            <a:r>
              <a:rPr lang="sk-SK" sz="1200" dirty="0">
                <a:effectLst/>
              </a:rPr>
              <a:t>, edited by Bart D. Ehrmann and Michael W. Holmes, 771–802. Leiden: Brill, 2013. </a:t>
            </a:r>
            <a:r>
              <a:rPr lang="sk-SK" sz="1200" dirty="0">
                <a:effectLst/>
                <a:hlinkClick r:id="rId4"/>
              </a:rPr>
              <a:t>https://doi.org/10.1163/9789004236554_028</a:t>
            </a:r>
            <a:r>
              <a:rPr lang="sk-SK" sz="1200" dirty="0">
                <a:effectLst/>
              </a:rPr>
              <a:t>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Jenott, Lance. “Reading Variants in James and the Apocalypse of James: A Perspective from New Philology.” In </a:t>
            </a:r>
            <a:r>
              <a:rPr lang="sk-SK" sz="1200" i="1" dirty="0">
                <a:effectLst/>
              </a:rPr>
              <a:t>Snapshots of Evolving Traditions</a:t>
            </a:r>
            <a:r>
              <a:rPr lang="sk-SK" sz="1200" dirty="0">
                <a:effectLst/>
              </a:rPr>
              <a:t>, edited by Liv Ingeborg Lied and Hugo Lundhaug, 55–84. De Gruyter, 2017. </a:t>
            </a:r>
            <a:r>
              <a:rPr lang="sk-SK" sz="1200" dirty="0">
                <a:effectLst/>
                <a:hlinkClick r:id="rId5"/>
              </a:rPr>
              <a:t>https://doi.org/10.1515/9783110348057-007</a:t>
            </a:r>
            <a:r>
              <a:rPr lang="sk-SK" sz="1200" dirty="0">
                <a:effectLst/>
              </a:rPr>
              <a:t>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King, Daniel. “How to Edit Aristotle in Syriac: Response to Arzhanov.” </a:t>
            </a:r>
            <a:r>
              <a:rPr lang="sk-SK" sz="1200" i="1" dirty="0">
                <a:effectLst/>
              </a:rPr>
              <a:t>Hugoye: Journal of Syriac Studies</a:t>
            </a:r>
            <a:r>
              <a:rPr lang="sk-SK" sz="1200" dirty="0">
                <a:effectLst/>
              </a:rPr>
              <a:t> 24, no. 2 (2021): 519–36.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Klooster, Jacqueline. “New Philology and Ancient Editors: Some Dynamics of Textual Criticism.” In </a:t>
            </a:r>
            <a:r>
              <a:rPr lang="sk-SK" sz="1200" i="1" dirty="0">
                <a:effectLst/>
              </a:rPr>
              <a:t>The Making of the Humanities, Volume III: The Modern Humanities</a:t>
            </a:r>
            <a:r>
              <a:rPr lang="sk-SK" sz="1200" dirty="0">
                <a:effectLst/>
              </a:rPr>
              <a:t>, edited by Rens Bod, Jaap Maat, and Thijs Weststeijn, 251–63. Amsterdam: Amsterdam University Press, 2014. </a:t>
            </a:r>
            <a:r>
              <a:rPr lang="sk-SK" sz="1200" dirty="0">
                <a:effectLst/>
                <a:hlinkClick r:id="rId6"/>
              </a:rPr>
              <a:t>https://library.oapen.org/handle/20.500.12657/33363</a:t>
            </a:r>
            <a:r>
              <a:rPr lang="sk-SK" sz="1200" dirty="0">
                <a:effectLst/>
              </a:rPr>
              <a:t>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Lied, Liv Ingeborg, and Hugo Lundhaug, eds. </a:t>
            </a:r>
            <a:r>
              <a:rPr lang="sk-SK" sz="1200" i="1" dirty="0">
                <a:effectLst/>
              </a:rPr>
              <a:t>Snapshots of Evolving Traditions: Jewish and Christian Manuscript Culture, Textual Fluidity, and New Philology</a:t>
            </a:r>
            <a:r>
              <a:rPr lang="sk-SK" sz="1200" dirty="0">
                <a:effectLst/>
              </a:rPr>
              <a:t>. Texte Und Untersuchungen Zur Geschichte Der Altchristlichen Literatur, Band 175. Berlin ; Boston: De Gruyter, 2017.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Maas, Paul. </a:t>
            </a:r>
            <a:r>
              <a:rPr lang="sk-SK" sz="1200" i="1" dirty="0">
                <a:effectLst/>
              </a:rPr>
              <a:t>Textkritik</a:t>
            </a:r>
            <a:r>
              <a:rPr lang="sk-SK" sz="1200" dirty="0">
                <a:effectLst/>
              </a:rPr>
              <a:t>. 3rd ed. Leipzig: Teubner, 1957.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Nichols, Stephen G. “Introduction: Philology in a Manuscript Culture.” </a:t>
            </a:r>
            <a:r>
              <a:rPr lang="sk-SK" sz="1200" i="1" dirty="0">
                <a:effectLst/>
              </a:rPr>
              <a:t>Speculum</a:t>
            </a:r>
            <a:r>
              <a:rPr lang="sk-SK" sz="1200" dirty="0">
                <a:effectLst/>
              </a:rPr>
              <a:t> 65, no. 1 (1990): 1–10.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Pérez Ben, Lorena, Victor Millet, and Gustavo Fernández Riva. </a:t>
            </a:r>
            <a:r>
              <a:rPr lang="sk-SK" sz="1200" i="1" dirty="0">
                <a:effectLst/>
              </a:rPr>
              <a:t>Textvarianten in der Überlieferung des Iwein Hartmanns von Aue</a:t>
            </a:r>
            <a:r>
              <a:rPr lang="sk-SK" sz="1200" dirty="0">
                <a:effectLst/>
              </a:rPr>
              <a:t>. heiBOOKS, 2024. </a:t>
            </a:r>
            <a:r>
              <a:rPr lang="sk-SK" sz="1200" dirty="0">
                <a:effectLst/>
                <a:hlinkClick r:id="rId7"/>
              </a:rPr>
              <a:t>https://doi.org/10.11588/HEIBOOKS.1401</a:t>
            </a:r>
            <a:r>
              <a:rPr lang="sk-SK" sz="1200" dirty="0">
                <a:effectLst/>
              </a:rPr>
              <a:t>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Tarrant, Richard. </a:t>
            </a:r>
            <a:r>
              <a:rPr lang="sk-SK" sz="1200" i="1" dirty="0">
                <a:effectLst/>
              </a:rPr>
              <a:t>Texts, Editors, and Readers: Methods and Problems in Latin Textual Criticism</a:t>
            </a:r>
            <a:r>
              <a:rPr lang="sk-SK" sz="1200" dirty="0">
                <a:effectLst/>
              </a:rPr>
              <a:t>. Illustrated edition. Cambridge: Cambridge University Press, 2016.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Théophraste. </a:t>
            </a:r>
            <a:r>
              <a:rPr lang="sk-SK" sz="1200" i="1" dirty="0">
                <a:effectLst/>
              </a:rPr>
              <a:t>Theophrastus “On First Principles” (Known as His Metaphysics)</a:t>
            </a:r>
            <a:r>
              <a:rPr lang="sk-SK" sz="1200" dirty="0">
                <a:effectLst/>
              </a:rPr>
              <a:t>. Edited by Dimitri Gutas. Theophrastus of Eresus 119. Leiden: Brill, 2010.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Trovato, Paolo, and Michael D. Reeve. </a:t>
            </a:r>
            <a:r>
              <a:rPr lang="sk-SK" sz="1200" i="1" dirty="0">
                <a:effectLst/>
              </a:rPr>
              <a:t>Everything You Always Wanted to Know about Lachmann’s Method: A Non-Standard Handbook of Genealogical Textual Criticism in the Age of Post-Structuralism, Gladistics, and Copy-Text</a:t>
            </a:r>
            <a:r>
              <a:rPr lang="sk-SK" sz="1200" dirty="0">
                <a:effectLst/>
              </a:rPr>
              <a:t>. Translated by Federico Poole. Revised edition. Storie e Linguaggi 7. Padova, Italy: Libreriauniversitaria.it edizioni, 2014.</a:t>
            </a:r>
          </a:p>
          <a:p>
            <a:pPr marL="92075" indent="-92075">
              <a:buNone/>
            </a:pPr>
            <a:r>
              <a:rPr lang="sk-SK" sz="1200" dirty="0">
                <a:effectLst/>
              </a:rPr>
              <a:t>Von Stockhausen, Annette. “Die Modellierung Kritischer Editionen Im Digitalen Zeitalter.” </a:t>
            </a:r>
            <a:r>
              <a:rPr lang="sk-SK" sz="1200" i="1" dirty="0">
                <a:effectLst/>
              </a:rPr>
              <a:t>Zeitschrift Für Antikes Christentum / Journal of Ancient Christianity</a:t>
            </a:r>
            <a:r>
              <a:rPr lang="sk-SK" sz="1200" dirty="0">
                <a:effectLst/>
              </a:rPr>
              <a:t> 24, no. 1 (July 9, 2020): 123–60. </a:t>
            </a:r>
            <a:r>
              <a:rPr lang="sk-SK" sz="1200" dirty="0">
                <a:effectLst/>
                <a:hlinkClick r:id="rId8"/>
              </a:rPr>
              <a:t>https://doi.org/10.1515/zac-2020-0019</a:t>
            </a:r>
            <a:r>
              <a:rPr lang="sk-SK" sz="1200" dirty="0">
                <a:effectLst/>
              </a:rPr>
              <a:t>.</a:t>
            </a:r>
          </a:p>
          <a:p>
            <a:pPr marL="92075" indent="-92075"/>
            <a:r>
              <a:rPr lang="sk-SK" sz="1200" dirty="0">
                <a:effectLst/>
              </a:rPr>
              <a:t>West, Martin L. </a:t>
            </a:r>
            <a:r>
              <a:rPr lang="sk-SK" sz="1200" i="1" dirty="0">
                <a:effectLst/>
              </a:rPr>
              <a:t>Textual Criticism and Editorial Technique: Applicable to Greek Und Latin Texts</a:t>
            </a:r>
            <a:r>
              <a:rPr lang="sk-SK" sz="1200" dirty="0">
                <a:effectLst/>
              </a:rPr>
              <a:t>. Teubner Studienbücher Philologie. Stuttgart: Teubner, 1973.</a:t>
            </a:r>
          </a:p>
        </p:txBody>
      </p:sp>
    </p:spTree>
    <p:extLst>
      <p:ext uri="{BB962C8B-B14F-4D97-AF65-F5344CB8AC3E}">
        <p14:creationId xmlns:p14="http://schemas.microsoft.com/office/powerpoint/2010/main" val="165434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F941-AAF6-03E6-1CEE-2948FA25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79B7-ED3D-A9E6-D754-FBC2E1F3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r>
              <a:rPr lang="en-US" dirty="0"/>
              <a:t>: An informal survey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BA5EA8-943A-A4EC-0117-555E02483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004968"/>
              </p:ext>
            </p:extLst>
          </p:nvPr>
        </p:nvGraphicFramePr>
        <p:xfrm>
          <a:off x="838200" y="1463040"/>
          <a:ext cx="9728200" cy="450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16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87C58-9F1E-DA1E-08DB-A4359477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7BE4-8D95-9171-ED9C-1AA1D12F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r>
              <a:rPr lang="en-US" dirty="0"/>
              <a:t>: Process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0DBA96-078C-931D-E7E9-7971409C7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69862"/>
              </p:ext>
            </p:extLst>
          </p:nvPr>
        </p:nvGraphicFramePr>
        <p:xfrm>
          <a:off x="914400" y="1609408"/>
          <a:ext cx="10881360" cy="36408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26640">
                  <a:extLst>
                    <a:ext uri="{9D8B030D-6E8A-4147-A177-3AD203B41FA5}">
                      <a16:colId xmlns:a16="http://schemas.microsoft.com/office/drawing/2014/main" val="529871407"/>
                    </a:ext>
                  </a:extLst>
                </a:gridCol>
                <a:gridCol w="8554720">
                  <a:extLst>
                    <a:ext uri="{9D8B030D-6E8A-4147-A177-3AD203B41FA5}">
                      <a16:colId xmlns:a16="http://schemas.microsoft.com/office/drawing/2014/main" val="4153355318"/>
                    </a:ext>
                  </a:extLst>
                </a:gridCol>
              </a:tblGrid>
              <a:tr h="557381">
                <a:tc>
                  <a:txBody>
                    <a:bodyPr/>
                    <a:lstStyle/>
                    <a:p>
                      <a:r>
                        <a:rPr lang="en-US" sz="2400" dirty="0"/>
                        <a:t>Step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029927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r>
                        <a:rPr lang="en-US" sz="2400" dirty="0"/>
                        <a:t>1. Collection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collecting manuscript witnesses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5278457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r>
                        <a:rPr lang="en-US" sz="2400" dirty="0"/>
                        <a:t>2. Collation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comparing witnesses, establishing their relationship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0062667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r>
                        <a:rPr lang="en-US" sz="2400" dirty="0"/>
                        <a:t>3. Selection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analysis of errors, elimination of witnesses, construction stemma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7200237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r>
                        <a:rPr lang="en-US" sz="2400" dirty="0"/>
                        <a:t>4. Examination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reconstruction of the 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6342199"/>
                  </a:ext>
                </a:extLst>
              </a:tr>
              <a:tr h="565122">
                <a:tc>
                  <a:txBody>
                    <a:bodyPr/>
                    <a:lstStyle/>
                    <a:p>
                      <a:r>
                        <a:rPr lang="en-US" sz="2400" dirty="0"/>
                        <a:t>5. Emendation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using correction and conjecture to restore the original 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65461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D0C01A-8E38-D04B-9889-50518E77DBC6}"/>
              </a:ext>
            </a:extLst>
          </p:cNvPr>
          <p:cNvSpPr txBox="1"/>
          <p:nvPr/>
        </p:nvSpPr>
        <p:spPr>
          <a:xfrm>
            <a:off x="934720" y="5374640"/>
            <a:ext cx="955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Bird, Graeme D. </a:t>
            </a:r>
            <a:r>
              <a:rPr lang="en-US" i="1" dirty="0" err="1"/>
              <a:t>Multitextuality</a:t>
            </a:r>
            <a:r>
              <a:rPr lang="en-US" i="1" dirty="0"/>
              <a:t> in the Homeric Iliad: The Witness of the Ptolemaic Papyri</a:t>
            </a:r>
            <a:r>
              <a:rPr lang="en-US" dirty="0"/>
              <a:t>. Cambridge (Mass.): Center for Hellenic Studies, 2010.</a:t>
            </a:r>
          </a:p>
        </p:txBody>
      </p:sp>
    </p:spTree>
    <p:extLst>
      <p:ext uri="{BB962C8B-B14F-4D97-AF65-F5344CB8AC3E}">
        <p14:creationId xmlns:p14="http://schemas.microsoft.com/office/powerpoint/2010/main" val="77806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31B6-E95D-68C7-3823-EE404ED5B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BBE5-5ED1-E814-7F5D-27185821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9640" cy="1325563"/>
          </a:xfrm>
        </p:spPr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r>
              <a:rPr lang="en-US" dirty="0"/>
              <a:t>: Process – Data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35517-25B3-EECB-19C3-73648B6F703F}"/>
              </a:ext>
            </a:extLst>
          </p:cNvPr>
          <p:cNvSpPr txBox="1"/>
          <p:nvPr/>
        </p:nvSpPr>
        <p:spPr>
          <a:xfrm>
            <a:off x="838200" y="1690688"/>
            <a:ext cx="10977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model (n.) “a way to (1) atomize and (2) organize the (information about the) object of analysis”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BB74B4-4B52-E3FB-D9F4-9153DBCDA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70644"/>
              </p:ext>
            </p:extLst>
          </p:nvPr>
        </p:nvGraphicFramePr>
        <p:xfrm>
          <a:off x="934720" y="2830830"/>
          <a:ext cx="789432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69">
                  <a:extLst>
                    <a:ext uri="{9D8B030D-6E8A-4147-A177-3AD203B41FA5}">
                      <a16:colId xmlns:a16="http://schemas.microsoft.com/office/drawing/2014/main" val="4279873577"/>
                    </a:ext>
                  </a:extLst>
                </a:gridCol>
                <a:gridCol w="4581951">
                  <a:extLst>
                    <a:ext uri="{9D8B030D-6E8A-4147-A177-3AD203B41FA5}">
                      <a16:colId xmlns:a16="http://schemas.microsoft.com/office/drawing/2014/main" val="3079544867"/>
                    </a:ext>
                  </a:extLst>
                </a:gridCol>
              </a:tblGrid>
              <a:tr h="2645409">
                <a:tc>
                  <a:txBody>
                    <a:bodyPr/>
                    <a:lstStyle/>
                    <a:p>
                      <a:r>
                        <a:rPr lang="en-US" sz="2000" dirty="0"/>
                        <a:t>(1) atomize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Fundamental unit of analysis: </a:t>
                      </a:r>
                      <a:r>
                        <a:rPr lang="en-US" sz="2000" b="1" dirty="0"/>
                        <a:t>word</a:t>
                      </a:r>
                    </a:p>
                    <a:p>
                      <a:r>
                        <a:rPr lang="en-US" sz="2000" b="0" dirty="0"/>
                        <a:t>- the pivot as well</a:t>
                      </a:r>
                    </a:p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(2) organize</a:t>
                      </a:r>
                    </a:p>
                    <a:p>
                      <a:endParaRPr lang="en-US" sz="2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/>
                        <a:t>types of variants </a:t>
                      </a:r>
                    </a:p>
                    <a:p>
                      <a:pPr marL="801688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(lectio </a:t>
                      </a:r>
                      <a:r>
                        <a:rPr lang="en-US" sz="1600" dirty="0" err="1"/>
                        <a:t>difficilior,lectiones</a:t>
                      </a:r>
                      <a:r>
                        <a:rPr lang="en-US" sz="1600" dirty="0"/>
                        <a:t> in </a:t>
                      </a:r>
                      <a:r>
                        <a:rPr lang="en-US" sz="1600" dirty="0" err="1"/>
                        <a:t>singulares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801688" marR="0" lvl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(add., </a:t>
                      </a:r>
                      <a:r>
                        <a:rPr lang="en-US" sz="1600" dirty="0" err="1"/>
                        <a:t>om.</a:t>
                      </a:r>
                      <a:r>
                        <a:rPr lang="en-US" sz="1600" dirty="0"/>
                        <a:t>, inv.)</a:t>
                      </a:r>
                      <a:endParaRPr lang="en-US" sz="18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/>
                        <a:t>types of errors </a:t>
                      </a:r>
                      <a:r>
                        <a:rPr lang="en-US" sz="1600" i="0" dirty="0"/>
                        <a:t>(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homoeoteleuton,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homoearcton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homoeomeson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dittography, haplography,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/iotacism)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relationships between manuscripts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contaminatio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codices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dirty="0" err="1"/>
                        <a:t>ultrum</a:t>
                      </a:r>
                      <a:r>
                        <a:rPr lang="en-US" sz="1600" dirty="0"/>
                        <a:t> in alterum </a:t>
                      </a:r>
                      <a:r>
                        <a:rPr lang="en-US" sz="1600" dirty="0" err="1"/>
                        <a:t>abiturum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erat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41614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C9B276BB-8AB5-530D-4E88-103FDEB7C23C}"/>
              </a:ext>
            </a:extLst>
          </p:cNvPr>
          <p:cNvSpPr/>
          <p:nvPr/>
        </p:nvSpPr>
        <p:spPr>
          <a:xfrm>
            <a:off x="9255760" y="2851150"/>
            <a:ext cx="304800" cy="3119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30A27-A45A-C6C4-AC33-6D0A48CC50C3}"/>
              </a:ext>
            </a:extLst>
          </p:cNvPr>
          <p:cNvSpPr txBox="1"/>
          <p:nvPr/>
        </p:nvSpPr>
        <p:spPr>
          <a:xfrm>
            <a:off x="9652000" y="3938885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mixing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unified</a:t>
            </a:r>
          </a:p>
        </p:txBody>
      </p:sp>
    </p:spTree>
    <p:extLst>
      <p:ext uri="{BB962C8B-B14F-4D97-AF65-F5344CB8AC3E}">
        <p14:creationId xmlns:p14="http://schemas.microsoft.com/office/powerpoint/2010/main" val="12709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045E-2EC2-CBD9-66DA-A8C31567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F49A-1BC7-AC49-8D4C-75065425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</a:t>
            </a:r>
            <a:r>
              <a:rPr lang="en-US" i="1" dirty="0"/>
              <a:t>Old Philology</a:t>
            </a:r>
            <a:r>
              <a:rPr lang="en-US" dirty="0"/>
              <a:t>: Process – Collation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9FDF90-9F6C-1D11-1EA2-C3B604F65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83340"/>
              </p:ext>
            </p:extLst>
          </p:nvPr>
        </p:nvGraphicFramePr>
        <p:xfrm>
          <a:off x="1143006" y="1693545"/>
          <a:ext cx="10210793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2284574116"/>
                    </a:ext>
                  </a:extLst>
                </a:gridCol>
                <a:gridCol w="1260916">
                  <a:extLst>
                    <a:ext uri="{9D8B030D-6E8A-4147-A177-3AD203B41FA5}">
                      <a16:colId xmlns:a16="http://schemas.microsoft.com/office/drawing/2014/main" val="1007872328"/>
                    </a:ext>
                  </a:extLst>
                </a:gridCol>
                <a:gridCol w="1325440">
                  <a:extLst>
                    <a:ext uri="{9D8B030D-6E8A-4147-A177-3AD203B41FA5}">
                      <a16:colId xmlns:a16="http://schemas.microsoft.com/office/drawing/2014/main" val="96511810"/>
                    </a:ext>
                  </a:extLst>
                </a:gridCol>
                <a:gridCol w="1384349">
                  <a:extLst>
                    <a:ext uri="{9D8B030D-6E8A-4147-A177-3AD203B41FA5}">
                      <a16:colId xmlns:a16="http://schemas.microsoft.com/office/drawing/2014/main" val="2577090923"/>
                    </a:ext>
                  </a:extLst>
                </a:gridCol>
                <a:gridCol w="1590528">
                  <a:extLst>
                    <a:ext uri="{9D8B030D-6E8A-4147-A177-3AD203B41FA5}">
                      <a16:colId xmlns:a16="http://schemas.microsoft.com/office/drawing/2014/main" val="3313747401"/>
                    </a:ext>
                  </a:extLst>
                </a:gridCol>
                <a:gridCol w="1472712">
                  <a:extLst>
                    <a:ext uri="{9D8B030D-6E8A-4147-A177-3AD203B41FA5}">
                      <a16:colId xmlns:a16="http://schemas.microsoft.com/office/drawing/2014/main" val="1788921449"/>
                    </a:ext>
                  </a:extLst>
                </a:gridCol>
                <a:gridCol w="1718163">
                  <a:extLst>
                    <a:ext uri="{9D8B030D-6E8A-4147-A177-3AD203B41FA5}">
                      <a16:colId xmlns:a16="http://schemas.microsoft.com/office/drawing/2014/main" val="248165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position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/>
                        <a:t>kari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miei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fratri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ke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/>
                        <a:t>malamente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2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cari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mei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malame</a:t>
                      </a:r>
                      <a:r>
                        <a:rPr lang="en-US" sz="2000" b="0" dirty="0"/>
                        <a:t>(n)/</a:t>
                      </a:r>
                      <a:r>
                        <a:rPr lang="en-US" sz="2000" b="0" dirty="0" err="1"/>
                        <a:t>te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Oj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chari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2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chari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1380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0C0EB6-33E3-1778-8390-0C95A5F2E4DA}"/>
              </a:ext>
            </a:extLst>
          </p:cNvPr>
          <p:cNvSpPr txBox="1"/>
          <p:nvPr/>
        </p:nvSpPr>
        <p:spPr>
          <a:xfrm>
            <a:off x="8270245" y="4175442"/>
            <a:ext cx="308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Trovato and Reeve 2014: 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BBEDB-DF1E-3C9E-11B6-B329426FF351}"/>
              </a:ext>
            </a:extLst>
          </p:cNvPr>
          <p:cNvSpPr txBox="1"/>
          <p:nvPr/>
        </p:nvSpPr>
        <p:spPr>
          <a:xfrm>
            <a:off x="1143006" y="4088884"/>
            <a:ext cx="628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for manuscript in [L, V, R]: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for position in P: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    if manuscript[position] != P[position]: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manuscript[position]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    else: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None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4681</Words>
  <Application>Microsoft Office PowerPoint</Application>
  <PresentationFormat>Widescreen</PresentationFormat>
  <Paragraphs>814</Paragraphs>
  <Slides>55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Aptos</vt:lpstr>
      <vt:lpstr>Aptos Display</vt:lpstr>
      <vt:lpstr>Aptos Narrow</vt:lpstr>
      <vt:lpstr>Arial</vt:lpstr>
      <vt:lpstr>Calibri</vt:lpstr>
      <vt:lpstr>Consolas</vt:lpstr>
      <vt:lpstr>Office Theme</vt:lpstr>
      <vt:lpstr>New Philology and 21st Century Editors: Arabic Infancy Gospel of Thomas as a Use Case</vt:lpstr>
      <vt:lpstr>Why all of this?</vt:lpstr>
      <vt:lpstr>PowerPoint Presentation</vt:lpstr>
      <vt:lpstr>Part 1: Old vs. New</vt:lpstr>
      <vt:lpstr>Old Philology</vt:lpstr>
      <vt:lpstr>How to do Old Philology: An informal survey</vt:lpstr>
      <vt:lpstr>How to do Old Philology: Process</vt:lpstr>
      <vt:lpstr>How to do Old Philology: Process – Data Model</vt:lpstr>
      <vt:lpstr>How to do Old Philology: Process – Collation</vt:lpstr>
      <vt:lpstr>How to do Old Philology: Process – Selection</vt:lpstr>
      <vt:lpstr>How to do Old Philology</vt:lpstr>
      <vt:lpstr>[SIDEBAR] Old Philology: A naïve view</vt:lpstr>
      <vt:lpstr>[SIDEBAR] Old Philology: A naïve view</vt:lpstr>
      <vt:lpstr>New Philology: Manuscripts at the forefront</vt:lpstr>
      <vt:lpstr>New Philology: Textual fluidity</vt:lpstr>
      <vt:lpstr>New Philology: Textual fluidity</vt:lpstr>
      <vt:lpstr>How to do New Philology: Not the old way</vt:lpstr>
      <vt:lpstr>[SIDEBAR] Parallels in linguistics</vt:lpstr>
      <vt:lpstr>How to do New Philology: Maybe the old way</vt:lpstr>
      <vt:lpstr>How to do New Philology: Maybe the old way</vt:lpstr>
      <vt:lpstr>How to do New Philology: Maybe the old way</vt:lpstr>
      <vt:lpstr>How to do New Philology: … or maybe not</vt:lpstr>
      <vt:lpstr>How to do New Philology: Maybe differently?</vt:lpstr>
      <vt:lpstr>How to do New Philology? </vt:lpstr>
      <vt:lpstr>Part 2: Arabic Infancy Gospel of Thomas (AIGT)</vt:lpstr>
      <vt:lpstr>AIGT in the Arabic Infancy tradition</vt:lpstr>
      <vt:lpstr>PowerPoint Presentation</vt:lpstr>
      <vt:lpstr>AIGT manuscripts</vt:lpstr>
      <vt:lpstr>AIGT manuscripts</vt:lpstr>
      <vt:lpstr>AIGT manuscripts</vt:lpstr>
      <vt:lpstr>AIGT manuscripts</vt:lpstr>
      <vt:lpstr>AIGT manuscripts: C (DSB 156)</vt:lpstr>
      <vt:lpstr>AIGT Composition: SynInf (cf. Elliott 2016)</vt:lpstr>
      <vt:lpstr>[SIDEBAR]: APOCRYTROPE ©®™</vt:lpstr>
      <vt:lpstr>AIGT Composition</vt:lpstr>
      <vt:lpstr>The von Stockhausen method</vt:lpstr>
      <vt:lpstr>The von Stockhausen method: Process</vt:lpstr>
      <vt:lpstr>The von Stockhausen method: Data model</vt:lpstr>
      <vt:lpstr>The von Stockhausen method: The result</vt:lpstr>
      <vt:lpstr>[SIDEBAR] New Philology: A naïve view</vt:lpstr>
      <vt:lpstr>[SIDEBAR] New Philology: A naïve view</vt:lpstr>
      <vt:lpstr>The von Stockhausen method: Limitations</vt:lpstr>
      <vt:lpstr>Variant presentation: Digital vs. printed</vt:lpstr>
      <vt:lpstr>Variant presentation: Type 1</vt:lpstr>
      <vt:lpstr>PowerPoint Presentation</vt:lpstr>
      <vt:lpstr>Variant presentation: Option 2a</vt:lpstr>
      <vt:lpstr>Variant presentation: Option 2b</vt:lpstr>
      <vt:lpstr>PowerPoint Presentation</vt:lpstr>
      <vt:lpstr>PowerPoint Presentation</vt:lpstr>
      <vt:lpstr>Variant presentation: Challenges</vt:lpstr>
      <vt:lpstr>Variant presentation: Challenges</vt:lpstr>
      <vt:lpstr>Variant presentation: Challenges</vt:lpstr>
      <vt:lpstr>Conclusion More questions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Slavomír Čéplö</dc:creator>
  <cp:lastModifiedBy>Slavomír Čéplö</cp:lastModifiedBy>
  <cp:revision>12</cp:revision>
  <dcterms:created xsi:type="dcterms:W3CDTF">2024-10-04T09:37:23Z</dcterms:created>
  <dcterms:modified xsi:type="dcterms:W3CDTF">2025-06-19T07:48:27Z</dcterms:modified>
</cp:coreProperties>
</file>